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4"/>
  </p:sldMasterIdLst>
  <p:sldIdLst>
    <p:sldId id="256" r:id="rId5"/>
    <p:sldId id="264" r:id="rId6"/>
    <p:sldId id="257" r:id="rId7"/>
    <p:sldId id="258" r:id="rId8"/>
    <p:sldId id="260" r:id="rId9"/>
    <p:sldId id="263" r:id="rId10"/>
    <p:sldId id="259" r:id="rId11"/>
    <p:sldId id="262" r:id="rId12"/>
    <p:sldId id="26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E7A7"/>
    <a:srgbClr val="9BF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269977-4CF6-4E6C-8F6F-8E68B7E5FCE3}" v="162" dt="2022-01-20T16:21:45.6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9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ma Perveen" userId="0b3a91ca-ff5d-46dc-ae4f-993e2b6a2542" providerId="ADAL" clId="{0E269977-4CF6-4E6C-8F6F-8E68B7E5FCE3}"/>
    <pc:docChg chg="undo custSel addSld modSld">
      <pc:chgData name="Salma Perveen" userId="0b3a91ca-ff5d-46dc-ae4f-993e2b6a2542" providerId="ADAL" clId="{0E269977-4CF6-4E6C-8F6F-8E68B7E5FCE3}" dt="2022-01-20T16:21:45.648" v="3099"/>
      <pc:docMkLst>
        <pc:docMk/>
      </pc:docMkLst>
      <pc:sldChg chg="modSp mod">
        <pc:chgData name="Salma Perveen" userId="0b3a91ca-ff5d-46dc-ae4f-993e2b6a2542" providerId="ADAL" clId="{0E269977-4CF6-4E6C-8F6F-8E68B7E5FCE3}" dt="2022-01-20T14:41:35.695" v="50" actId="20577"/>
        <pc:sldMkLst>
          <pc:docMk/>
          <pc:sldMk cId="897906579" sldId="256"/>
        </pc:sldMkLst>
        <pc:spChg chg="mod">
          <ac:chgData name="Salma Perveen" userId="0b3a91ca-ff5d-46dc-ae4f-993e2b6a2542" providerId="ADAL" clId="{0E269977-4CF6-4E6C-8F6F-8E68B7E5FCE3}" dt="2022-01-20T14:41:14.642" v="4" actId="20577"/>
          <ac:spMkLst>
            <pc:docMk/>
            <pc:sldMk cId="897906579" sldId="256"/>
            <ac:spMk id="2" creationId="{3FD1B9BF-F3CA-4C10-AF92-4A26487AD821}"/>
          </ac:spMkLst>
        </pc:spChg>
        <pc:spChg chg="mod">
          <ac:chgData name="Salma Perveen" userId="0b3a91ca-ff5d-46dc-ae4f-993e2b6a2542" providerId="ADAL" clId="{0E269977-4CF6-4E6C-8F6F-8E68B7E5FCE3}" dt="2022-01-20T14:41:35.695" v="50" actId="20577"/>
          <ac:spMkLst>
            <pc:docMk/>
            <pc:sldMk cId="897906579" sldId="256"/>
            <ac:spMk id="3" creationId="{069F59BA-B110-4103-A369-7EDEF042AF83}"/>
          </ac:spMkLst>
        </pc:spChg>
      </pc:sldChg>
      <pc:sldChg chg="modSp mod">
        <pc:chgData name="Salma Perveen" userId="0b3a91ca-ff5d-46dc-ae4f-993e2b6a2542" providerId="ADAL" clId="{0E269977-4CF6-4E6C-8F6F-8E68B7E5FCE3}" dt="2022-01-20T14:45:15.029" v="65" actId="20577"/>
        <pc:sldMkLst>
          <pc:docMk/>
          <pc:sldMk cId="2894544432" sldId="257"/>
        </pc:sldMkLst>
        <pc:spChg chg="mod">
          <ac:chgData name="Salma Perveen" userId="0b3a91ca-ff5d-46dc-ae4f-993e2b6a2542" providerId="ADAL" clId="{0E269977-4CF6-4E6C-8F6F-8E68B7E5FCE3}" dt="2022-01-20T14:45:15.029" v="65" actId="20577"/>
          <ac:spMkLst>
            <pc:docMk/>
            <pc:sldMk cId="2894544432" sldId="257"/>
            <ac:spMk id="4" creationId="{BA9E13B1-AF53-413D-B0A1-3DC2755032DC}"/>
          </ac:spMkLst>
        </pc:spChg>
      </pc:sldChg>
      <pc:sldChg chg="modSp mod">
        <pc:chgData name="Salma Perveen" userId="0b3a91ca-ff5d-46dc-ae4f-993e2b6a2542" providerId="ADAL" clId="{0E269977-4CF6-4E6C-8F6F-8E68B7E5FCE3}" dt="2022-01-20T15:03:03.111" v="116" actId="20577"/>
        <pc:sldMkLst>
          <pc:docMk/>
          <pc:sldMk cId="1719390742" sldId="258"/>
        </pc:sldMkLst>
        <pc:spChg chg="mod">
          <ac:chgData name="Salma Perveen" userId="0b3a91ca-ff5d-46dc-ae4f-993e2b6a2542" providerId="ADAL" clId="{0E269977-4CF6-4E6C-8F6F-8E68B7E5FCE3}" dt="2022-01-20T15:03:03.111" v="116" actId="20577"/>
          <ac:spMkLst>
            <pc:docMk/>
            <pc:sldMk cId="1719390742" sldId="258"/>
            <ac:spMk id="3" creationId="{9C6190BE-C61E-4441-BCB4-D8CFBF7232AD}"/>
          </ac:spMkLst>
        </pc:spChg>
      </pc:sldChg>
      <pc:sldChg chg="modSp mod">
        <pc:chgData name="Salma Perveen" userId="0b3a91ca-ff5d-46dc-ae4f-993e2b6a2542" providerId="ADAL" clId="{0E269977-4CF6-4E6C-8F6F-8E68B7E5FCE3}" dt="2022-01-20T15:03:19.828" v="117" actId="1076"/>
        <pc:sldMkLst>
          <pc:docMk/>
          <pc:sldMk cId="3247298754" sldId="259"/>
        </pc:sldMkLst>
        <pc:spChg chg="mod">
          <ac:chgData name="Salma Perveen" userId="0b3a91ca-ff5d-46dc-ae4f-993e2b6a2542" providerId="ADAL" clId="{0E269977-4CF6-4E6C-8F6F-8E68B7E5FCE3}" dt="2022-01-20T15:03:19.828" v="117" actId="1076"/>
          <ac:spMkLst>
            <pc:docMk/>
            <pc:sldMk cId="3247298754" sldId="259"/>
            <ac:spMk id="5" creationId="{AA338D41-3191-455F-B5CA-5060A5A7C2FF}"/>
          </ac:spMkLst>
        </pc:spChg>
      </pc:sldChg>
      <pc:sldChg chg="modSp mod">
        <pc:chgData name="Salma Perveen" userId="0b3a91ca-ff5d-46dc-ae4f-993e2b6a2542" providerId="ADAL" clId="{0E269977-4CF6-4E6C-8F6F-8E68B7E5FCE3}" dt="2022-01-20T15:45:34.796" v="2375" actId="1076"/>
        <pc:sldMkLst>
          <pc:docMk/>
          <pc:sldMk cId="1309716162" sldId="260"/>
        </pc:sldMkLst>
        <pc:spChg chg="mod">
          <ac:chgData name="Salma Perveen" userId="0b3a91ca-ff5d-46dc-ae4f-993e2b6a2542" providerId="ADAL" clId="{0E269977-4CF6-4E6C-8F6F-8E68B7E5FCE3}" dt="2022-01-20T15:45:13.030" v="2374" actId="1076"/>
          <ac:spMkLst>
            <pc:docMk/>
            <pc:sldMk cId="1309716162" sldId="260"/>
            <ac:spMk id="2" creationId="{28167368-E57A-4047-9F70-C0DE067269EE}"/>
          </ac:spMkLst>
        </pc:spChg>
        <pc:spChg chg="mod">
          <ac:chgData name="Salma Perveen" userId="0b3a91ca-ff5d-46dc-ae4f-993e2b6a2542" providerId="ADAL" clId="{0E269977-4CF6-4E6C-8F6F-8E68B7E5FCE3}" dt="2022-01-20T15:45:34.796" v="2375" actId="1076"/>
          <ac:spMkLst>
            <pc:docMk/>
            <pc:sldMk cId="1309716162" sldId="260"/>
            <ac:spMk id="3" creationId="{C5611772-17FE-4357-B422-821DDE229E3A}"/>
          </ac:spMkLst>
        </pc:spChg>
        <pc:picChg chg="mod">
          <ac:chgData name="Salma Perveen" userId="0b3a91ca-ff5d-46dc-ae4f-993e2b6a2542" providerId="ADAL" clId="{0E269977-4CF6-4E6C-8F6F-8E68B7E5FCE3}" dt="2022-01-20T15:44:05.694" v="2318" actId="1076"/>
          <ac:picMkLst>
            <pc:docMk/>
            <pc:sldMk cId="1309716162" sldId="260"/>
            <ac:picMk id="5" creationId="{9897E62C-2720-4BF9-B1F5-94B3A17566DB}"/>
          </ac:picMkLst>
        </pc:picChg>
      </pc:sldChg>
      <pc:sldChg chg="modSp mod">
        <pc:chgData name="Salma Perveen" userId="0b3a91ca-ff5d-46dc-ae4f-993e2b6a2542" providerId="ADAL" clId="{0E269977-4CF6-4E6C-8F6F-8E68B7E5FCE3}" dt="2022-01-20T15:45:55.577" v="2378" actId="1076"/>
        <pc:sldMkLst>
          <pc:docMk/>
          <pc:sldMk cId="1882777059" sldId="261"/>
        </pc:sldMkLst>
        <pc:spChg chg="mod">
          <ac:chgData name="Salma Perveen" userId="0b3a91ca-ff5d-46dc-ae4f-993e2b6a2542" providerId="ADAL" clId="{0E269977-4CF6-4E6C-8F6F-8E68B7E5FCE3}" dt="2022-01-20T15:45:55.577" v="2378" actId="1076"/>
          <ac:spMkLst>
            <pc:docMk/>
            <pc:sldMk cId="1882777059" sldId="261"/>
            <ac:spMk id="3" creationId="{3FE5D1EB-51EA-49A1-ACC5-DB74D34DC239}"/>
          </ac:spMkLst>
        </pc:spChg>
        <pc:picChg chg="mod">
          <ac:chgData name="Salma Perveen" userId="0b3a91ca-ff5d-46dc-ae4f-993e2b6a2542" providerId="ADAL" clId="{0E269977-4CF6-4E6C-8F6F-8E68B7E5FCE3}" dt="2022-01-20T15:11:43.497" v="1257" actId="1076"/>
          <ac:picMkLst>
            <pc:docMk/>
            <pc:sldMk cId="1882777059" sldId="261"/>
            <ac:picMk id="5" creationId="{1D47A850-D197-4108-9EED-F43606152127}"/>
          </ac:picMkLst>
        </pc:picChg>
      </pc:sldChg>
      <pc:sldChg chg="addSp delSp modSp new mod setBg">
        <pc:chgData name="Salma Perveen" userId="0b3a91ca-ff5d-46dc-ae4f-993e2b6a2542" providerId="ADAL" clId="{0E269977-4CF6-4E6C-8F6F-8E68B7E5FCE3}" dt="2022-01-20T15:32:22.600" v="2113" actId="1076"/>
        <pc:sldMkLst>
          <pc:docMk/>
          <pc:sldMk cId="2310642451" sldId="262"/>
        </pc:sldMkLst>
        <pc:spChg chg="mod">
          <ac:chgData name="Salma Perveen" userId="0b3a91ca-ff5d-46dc-ae4f-993e2b6a2542" providerId="ADAL" clId="{0E269977-4CF6-4E6C-8F6F-8E68B7E5FCE3}" dt="2022-01-20T15:29:09.229" v="2010" actId="26606"/>
          <ac:spMkLst>
            <pc:docMk/>
            <pc:sldMk cId="2310642451" sldId="262"/>
            <ac:spMk id="2" creationId="{B7993438-021D-4341-BDB3-7E64BA5B50D5}"/>
          </ac:spMkLst>
        </pc:spChg>
        <pc:spChg chg="mod ord">
          <ac:chgData name="Salma Perveen" userId="0b3a91ca-ff5d-46dc-ae4f-993e2b6a2542" providerId="ADAL" clId="{0E269977-4CF6-4E6C-8F6F-8E68B7E5FCE3}" dt="2022-01-20T15:32:07.107" v="2112" actId="20577"/>
          <ac:spMkLst>
            <pc:docMk/>
            <pc:sldMk cId="2310642451" sldId="262"/>
            <ac:spMk id="3" creationId="{2E6A8F33-8DE8-430D-9B2E-8E0A90CB9316}"/>
          </ac:spMkLst>
        </pc:spChg>
        <pc:picChg chg="add del mod">
          <ac:chgData name="Salma Perveen" userId="0b3a91ca-ff5d-46dc-ae4f-993e2b6a2542" providerId="ADAL" clId="{0E269977-4CF6-4E6C-8F6F-8E68B7E5FCE3}" dt="2022-01-20T15:27:34.037" v="1947" actId="478"/>
          <ac:picMkLst>
            <pc:docMk/>
            <pc:sldMk cId="2310642451" sldId="262"/>
            <ac:picMk id="5" creationId="{19A268AC-837D-47F6-85F5-0232282073F8}"/>
          </ac:picMkLst>
        </pc:picChg>
        <pc:picChg chg="add mod">
          <ac:chgData name="Salma Perveen" userId="0b3a91ca-ff5d-46dc-ae4f-993e2b6a2542" providerId="ADAL" clId="{0E269977-4CF6-4E6C-8F6F-8E68B7E5FCE3}" dt="2022-01-20T15:32:22.600" v="2113" actId="1076"/>
          <ac:picMkLst>
            <pc:docMk/>
            <pc:sldMk cId="2310642451" sldId="262"/>
            <ac:picMk id="7" creationId="{0295918B-95DD-4E34-B777-D67D3FB54E6B}"/>
          </ac:picMkLst>
        </pc:picChg>
      </pc:sldChg>
      <pc:sldChg chg="addSp delSp modSp new mod setBg setClrOvrMap">
        <pc:chgData name="Salma Perveen" userId="0b3a91ca-ff5d-46dc-ae4f-993e2b6a2542" providerId="ADAL" clId="{0E269977-4CF6-4E6C-8F6F-8E68B7E5FCE3}" dt="2022-01-20T15:24:44.182" v="1922" actId="108"/>
        <pc:sldMkLst>
          <pc:docMk/>
          <pc:sldMk cId="2063978691" sldId="263"/>
        </pc:sldMkLst>
        <pc:spChg chg="del mod">
          <ac:chgData name="Salma Perveen" userId="0b3a91ca-ff5d-46dc-ae4f-993e2b6a2542" providerId="ADAL" clId="{0E269977-4CF6-4E6C-8F6F-8E68B7E5FCE3}" dt="2022-01-20T15:15:13.464" v="1268" actId="478"/>
          <ac:spMkLst>
            <pc:docMk/>
            <pc:sldMk cId="2063978691" sldId="263"/>
            <ac:spMk id="2" creationId="{E13516CF-652B-46A3-95A9-575A451C4E3D}"/>
          </ac:spMkLst>
        </pc:spChg>
        <pc:spChg chg="del mod">
          <ac:chgData name="Salma Perveen" userId="0b3a91ca-ff5d-46dc-ae4f-993e2b6a2542" providerId="ADAL" clId="{0E269977-4CF6-4E6C-8F6F-8E68B7E5FCE3}" dt="2022-01-20T15:15:41.542" v="1270" actId="478"/>
          <ac:spMkLst>
            <pc:docMk/>
            <pc:sldMk cId="2063978691" sldId="263"/>
            <ac:spMk id="3" creationId="{1E0EF338-4722-4244-B4EC-21DDABA77DA3}"/>
          </ac:spMkLst>
        </pc:spChg>
        <pc:spChg chg="add mod">
          <ac:chgData name="Salma Perveen" userId="0b3a91ca-ff5d-46dc-ae4f-993e2b6a2542" providerId="ADAL" clId="{0E269977-4CF6-4E6C-8F6F-8E68B7E5FCE3}" dt="2022-01-20T15:24:44.182" v="1922" actId="108"/>
          <ac:spMkLst>
            <pc:docMk/>
            <pc:sldMk cId="2063978691" sldId="263"/>
            <ac:spMk id="6" creationId="{6512CF61-C6A8-498F-8A9D-14938D718E19}"/>
          </ac:spMkLst>
        </pc:spChg>
        <pc:spChg chg="add del">
          <ac:chgData name="Salma Perveen" userId="0b3a91ca-ff5d-46dc-ae4f-993e2b6a2542" providerId="ADAL" clId="{0E269977-4CF6-4E6C-8F6F-8E68B7E5FCE3}" dt="2022-01-20T15:18:22.362" v="1337" actId="26606"/>
          <ac:spMkLst>
            <pc:docMk/>
            <pc:sldMk cId="2063978691" sldId="263"/>
            <ac:spMk id="8" creationId="{A65AC7D1-EAA9-48F5-B509-60A7F50BF703}"/>
          </ac:spMkLst>
        </pc:spChg>
        <pc:spChg chg="add del">
          <ac:chgData name="Salma Perveen" userId="0b3a91ca-ff5d-46dc-ae4f-993e2b6a2542" providerId="ADAL" clId="{0E269977-4CF6-4E6C-8F6F-8E68B7E5FCE3}" dt="2022-01-20T15:18:22.362" v="1337" actId="26606"/>
          <ac:spMkLst>
            <pc:docMk/>
            <pc:sldMk cId="2063978691" sldId="263"/>
            <ac:spMk id="10" creationId="{D6320AF9-619A-4175-865B-5663E1AEF4C5}"/>
          </ac:spMkLst>
        </pc:spChg>
        <pc:spChg chg="add del">
          <ac:chgData name="Salma Perveen" userId="0b3a91ca-ff5d-46dc-ae4f-993e2b6a2542" providerId="ADAL" clId="{0E269977-4CF6-4E6C-8F6F-8E68B7E5FCE3}" dt="2022-01-20T15:18:22.362" v="1337" actId="26606"/>
          <ac:spMkLst>
            <pc:docMk/>
            <pc:sldMk cId="2063978691" sldId="263"/>
            <ac:spMk id="16" creationId="{7E018740-5C2B-4A41-AC1A-7E68D1EC1954}"/>
          </ac:spMkLst>
        </pc:spChg>
        <pc:spChg chg="add mod">
          <ac:chgData name="Salma Perveen" userId="0b3a91ca-ff5d-46dc-ae4f-993e2b6a2542" providerId="ADAL" clId="{0E269977-4CF6-4E6C-8F6F-8E68B7E5FCE3}" dt="2022-01-20T15:23:59.071" v="1921" actId="20577"/>
          <ac:spMkLst>
            <pc:docMk/>
            <pc:sldMk cId="2063978691" sldId="263"/>
            <ac:spMk id="17" creationId="{8FEF0997-0F9B-4015-A304-8930D19B13ED}"/>
          </ac:spMkLst>
        </pc:spChg>
        <pc:spChg chg="add del">
          <ac:chgData name="Salma Perveen" userId="0b3a91ca-ff5d-46dc-ae4f-993e2b6a2542" providerId="ADAL" clId="{0E269977-4CF6-4E6C-8F6F-8E68B7E5FCE3}" dt="2022-01-20T15:18:22.362" v="1337" actId="26606"/>
          <ac:spMkLst>
            <pc:docMk/>
            <pc:sldMk cId="2063978691" sldId="263"/>
            <ac:spMk id="18" creationId="{166F75A4-C475-4941-8EE2-B80A06A2C1BB}"/>
          </ac:spMkLst>
        </pc:spChg>
        <pc:spChg chg="add del">
          <ac:chgData name="Salma Perveen" userId="0b3a91ca-ff5d-46dc-ae4f-993e2b6a2542" providerId="ADAL" clId="{0E269977-4CF6-4E6C-8F6F-8E68B7E5FCE3}" dt="2022-01-20T15:18:22.362" v="1337" actId="26606"/>
          <ac:spMkLst>
            <pc:docMk/>
            <pc:sldMk cId="2063978691" sldId="263"/>
            <ac:spMk id="20" creationId="{A032553A-72E8-4B0D-8405-FF9771C9AF05}"/>
          </ac:spMkLst>
        </pc:spChg>
        <pc:spChg chg="add del">
          <ac:chgData name="Salma Perveen" userId="0b3a91ca-ff5d-46dc-ae4f-993e2b6a2542" providerId="ADAL" clId="{0E269977-4CF6-4E6C-8F6F-8E68B7E5FCE3}" dt="2022-01-20T15:18:22.362" v="1337" actId="26606"/>
          <ac:spMkLst>
            <pc:docMk/>
            <pc:sldMk cId="2063978691" sldId="263"/>
            <ac:spMk id="22" creationId="{765800AC-C3B9-498E-87BC-29FAE4C76B21}"/>
          </ac:spMkLst>
        </pc:spChg>
        <pc:spChg chg="add del">
          <ac:chgData name="Salma Perveen" userId="0b3a91ca-ff5d-46dc-ae4f-993e2b6a2542" providerId="ADAL" clId="{0E269977-4CF6-4E6C-8F6F-8E68B7E5FCE3}" dt="2022-01-20T15:18:22.362" v="1337" actId="26606"/>
          <ac:spMkLst>
            <pc:docMk/>
            <pc:sldMk cId="2063978691" sldId="263"/>
            <ac:spMk id="24" creationId="{1F9D6ACB-2FF4-49F9-978A-E0D5327FC635}"/>
          </ac:spMkLst>
        </pc:spChg>
        <pc:spChg chg="add del">
          <ac:chgData name="Salma Perveen" userId="0b3a91ca-ff5d-46dc-ae4f-993e2b6a2542" providerId="ADAL" clId="{0E269977-4CF6-4E6C-8F6F-8E68B7E5FCE3}" dt="2022-01-20T15:18:22.362" v="1337" actId="26606"/>
          <ac:spMkLst>
            <pc:docMk/>
            <pc:sldMk cId="2063978691" sldId="263"/>
            <ac:spMk id="26" creationId="{142BFA2A-77A0-4F60-A32A-685681C84889}"/>
          </ac:spMkLst>
        </pc:spChg>
        <pc:spChg chg="add">
          <ac:chgData name="Salma Perveen" userId="0b3a91ca-ff5d-46dc-ae4f-993e2b6a2542" providerId="ADAL" clId="{0E269977-4CF6-4E6C-8F6F-8E68B7E5FCE3}" dt="2022-01-20T15:18:22.362" v="1337" actId="26606"/>
          <ac:spMkLst>
            <pc:docMk/>
            <pc:sldMk cId="2063978691" sldId="263"/>
            <ac:spMk id="31" creationId="{A65AC7D1-EAA9-48F5-B509-60A7F50BF703}"/>
          </ac:spMkLst>
        </pc:spChg>
        <pc:spChg chg="add">
          <ac:chgData name="Salma Perveen" userId="0b3a91ca-ff5d-46dc-ae4f-993e2b6a2542" providerId="ADAL" clId="{0E269977-4CF6-4E6C-8F6F-8E68B7E5FCE3}" dt="2022-01-20T15:18:22.362" v="1337" actId="26606"/>
          <ac:spMkLst>
            <pc:docMk/>
            <pc:sldMk cId="2063978691" sldId="263"/>
            <ac:spMk id="33" creationId="{D6320AF9-619A-4175-865B-5663E1AEF4C5}"/>
          </ac:spMkLst>
        </pc:spChg>
        <pc:spChg chg="add">
          <ac:chgData name="Salma Perveen" userId="0b3a91ca-ff5d-46dc-ae4f-993e2b6a2542" providerId="ADAL" clId="{0E269977-4CF6-4E6C-8F6F-8E68B7E5FCE3}" dt="2022-01-20T15:18:22.362" v="1337" actId="26606"/>
          <ac:spMkLst>
            <pc:docMk/>
            <pc:sldMk cId="2063978691" sldId="263"/>
            <ac:spMk id="39" creationId="{7E018740-5C2B-4A41-AC1A-7E68D1EC1954}"/>
          </ac:spMkLst>
        </pc:spChg>
        <pc:spChg chg="add">
          <ac:chgData name="Salma Perveen" userId="0b3a91ca-ff5d-46dc-ae4f-993e2b6a2542" providerId="ADAL" clId="{0E269977-4CF6-4E6C-8F6F-8E68B7E5FCE3}" dt="2022-01-20T15:18:22.362" v="1337" actId="26606"/>
          <ac:spMkLst>
            <pc:docMk/>
            <pc:sldMk cId="2063978691" sldId="263"/>
            <ac:spMk id="41" creationId="{166F75A4-C475-4941-8EE2-B80A06A2C1BB}"/>
          </ac:spMkLst>
        </pc:spChg>
        <pc:spChg chg="add">
          <ac:chgData name="Salma Perveen" userId="0b3a91ca-ff5d-46dc-ae4f-993e2b6a2542" providerId="ADAL" clId="{0E269977-4CF6-4E6C-8F6F-8E68B7E5FCE3}" dt="2022-01-20T15:18:22.362" v="1337" actId="26606"/>
          <ac:spMkLst>
            <pc:docMk/>
            <pc:sldMk cId="2063978691" sldId="263"/>
            <ac:spMk id="43" creationId="{A032553A-72E8-4B0D-8405-FF9771C9AF05}"/>
          </ac:spMkLst>
        </pc:spChg>
        <pc:spChg chg="add">
          <ac:chgData name="Salma Perveen" userId="0b3a91ca-ff5d-46dc-ae4f-993e2b6a2542" providerId="ADAL" clId="{0E269977-4CF6-4E6C-8F6F-8E68B7E5FCE3}" dt="2022-01-20T15:18:22.362" v="1337" actId="26606"/>
          <ac:spMkLst>
            <pc:docMk/>
            <pc:sldMk cId="2063978691" sldId="263"/>
            <ac:spMk id="45" creationId="{765800AC-C3B9-498E-87BC-29FAE4C76B21}"/>
          </ac:spMkLst>
        </pc:spChg>
        <pc:spChg chg="add">
          <ac:chgData name="Salma Perveen" userId="0b3a91ca-ff5d-46dc-ae4f-993e2b6a2542" providerId="ADAL" clId="{0E269977-4CF6-4E6C-8F6F-8E68B7E5FCE3}" dt="2022-01-20T15:18:22.362" v="1337" actId="26606"/>
          <ac:spMkLst>
            <pc:docMk/>
            <pc:sldMk cId="2063978691" sldId="263"/>
            <ac:spMk id="47" creationId="{1F9D6ACB-2FF4-49F9-978A-E0D5327FC635}"/>
          </ac:spMkLst>
        </pc:spChg>
        <pc:spChg chg="add">
          <ac:chgData name="Salma Perveen" userId="0b3a91ca-ff5d-46dc-ae4f-993e2b6a2542" providerId="ADAL" clId="{0E269977-4CF6-4E6C-8F6F-8E68B7E5FCE3}" dt="2022-01-20T15:18:22.362" v="1337" actId="26606"/>
          <ac:spMkLst>
            <pc:docMk/>
            <pc:sldMk cId="2063978691" sldId="263"/>
            <ac:spMk id="49" creationId="{A5EC319D-0FEA-4B95-A3EA-01E35672C95B}"/>
          </ac:spMkLst>
        </pc:spChg>
        <pc:picChg chg="add mod ord modCrop">
          <ac:chgData name="Salma Perveen" userId="0b3a91ca-ff5d-46dc-ae4f-993e2b6a2542" providerId="ADAL" clId="{0E269977-4CF6-4E6C-8F6F-8E68B7E5FCE3}" dt="2022-01-20T15:19:58.824" v="1346" actId="1076"/>
          <ac:picMkLst>
            <pc:docMk/>
            <pc:sldMk cId="2063978691" sldId="263"/>
            <ac:picMk id="5" creationId="{DE30C4F9-0963-4C59-8383-A9DC8F2778A0}"/>
          </ac:picMkLst>
        </pc:picChg>
        <pc:cxnChg chg="add del">
          <ac:chgData name="Salma Perveen" userId="0b3a91ca-ff5d-46dc-ae4f-993e2b6a2542" providerId="ADAL" clId="{0E269977-4CF6-4E6C-8F6F-8E68B7E5FCE3}" dt="2022-01-20T15:18:22.362" v="1337" actId="26606"/>
          <ac:cxnSpMkLst>
            <pc:docMk/>
            <pc:sldMk cId="2063978691" sldId="263"/>
            <ac:cxnSpMk id="12" creationId="{063B6EC6-D752-4EE7-908B-F8F19E8C7FEA}"/>
          </ac:cxnSpMkLst>
        </pc:cxnChg>
        <pc:cxnChg chg="add del">
          <ac:chgData name="Salma Perveen" userId="0b3a91ca-ff5d-46dc-ae4f-993e2b6a2542" providerId="ADAL" clId="{0E269977-4CF6-4E6C-8F6F-8E68B7E5FCE3}" dt="2022-01-20T15:18:22.362" v="1337" actId="26606"/>
          <ac:cxnSpMkLst>
            <pc:docMk/>
            <pc:sldMk cId="2063978691" sldId="263"/>
            <ac:cxnSpMk id="14" creationId="{EFECD4E8-AD3E-4228-82A2-9461958EA94D}"/>
          </ac:cxnSpMkLst>
        </pc:cxnChg>
        <pc:cxnChg chg="add">
          <ac:chgData name="Salma Perveen" userId="0b3a91ca-ff5d-46dc-ae4f-993e2b6a2542" providerId="ADAL" clId="{0E269977-4CF6-4E6C-8F6F-8E68B7E5FCE3}" dt="2022-01-20T15:18:22.362" v="1337" actId="26606"/>
          <ac:cxnSpMkLst>
            <pc:docMk/>
            <pc:sldMk cId="2063978691" sldId="263"/>
            <ac:cxnSpMk id="35" creationId="{063B6EC6-D752-4EE7-908B-F8F19E8C7FEA}"/>
          </ac:cxnSpMkLst>
        </pc:cxnChg>
        <pc:cxnChg chg="add">
          <ac:chgData name="Salma Perveen" userId="0b3a91ca-ff5d-46dc-ae4f-993e2b6a2542" providerId="ADAL" clId="{0E269977-4CF6-4E6C-8F6F-8E68B7E5FCE3}" dt="2022-01-20T15:18:22.362" v="1337" actId="26606"/>
          <ac:cxnSpMkLst>
            <pc:docMk/>
            <pc:sldMk cId="2063978691" sldId="263"/>
            <ac:cxnSpMk id="37" creationId="{EFECD4E8-AD3E-4228-82A2-9461958EA94D}"/>
          </ac:cxnSpMkLst>
        </pc:cxnChg>
      </pc:sldChg>
      <pc:sldChg chg="addSp delSp modSp new mod setBg">
        <pc:chgData name="Salma Perveen" userId="0b3a91ca-ff5d-46dc-ae4f-993e2b6a2542" providerId="ADAL" clId="{0E269977-4CF6-4E6C-8F6F-8E68B7E5FCE3}" dt="2022-01-20T16:21:45.648" v="3099"/>
        <pc:sldMkLst>
          <pc:docMk/>
          <pc:sldMk cId="4124386458" sldId="264"/>
        </pc:sldMkLst>
        <pc:spChg chg="mod">
          <ac:chgData name="Salma Perveen" userId="0b3a91ca-ff5d-46dc-ae4f-993e2b6a2542" providerId="ADAL" clId="{0E269977-4CF6-4E6C-8F6F-8E68B7E5FCE3}" dt="2022-01-20T16:15:58.750" v="2942" actId="26606"/>
          <ac:spMkLst>
            <pc:docMk/>
            <pc:sldMk cId="4124386458" sldId="264"/>
            <ac:spMk id="2" creationId="{A5BD9436-416E-42EB-8312-746DF1BDC9AB}"/>
          </ac:spMkLst>
        </pc:spChg>
        <pc:spChg chg="del mod">
          <ac:chgData name="Salma Perveen" userId="0b3a91ca-ff5d-46dc-ae4f-993e2b6a2542" providerId="ADAL" clId="{0E269977-4CF6-4E6C-8F6F-8E68B7E5FCE3}" dt="2022-01-20T16:15:58.750" v="2942" actId="26606"/>
          <ac:spMkLst>
            <pc:docMk/>
            <pc:sldMk cId="4124386458" sldId="264"/>
            <ac:spMk id="3" creationId="{EBB413CE-7542-4AFE-8D96-D37B199CDFF3}"/>
          </ac:spMkLst>
        </pc:spChg>
        <pc:spChg chg="add del">
          <ac:chgData name="Salma Perveen" userId="0b3a91ca-ff5d-46dc-ae4f-993e2b6a2542" providerId="ADAL" clId="{0E269977-4CF6-4E6C-8F6F-8E68B7E5FCE3}" dt="2022-01-20T16:00:07.584" v="2381" actId="26606"/>
          <ac:spMkLst>
            <pc:docMk/>
            <pc:sldMk cId="4124386458" sldId="264"/>
            <ac:spMk id="8" creationId="{E80B86A7-A1EC-475B-9166-88902B033A38}"/>
          </ac:spMkLst>
        </pc:spChg>
        <pc:spChg chg="add del">
          <ac:chgData name="Salma Perveen" userId="0b3a91ca-ff5d-46dc-ae4f-993e2b6a2542" providerId="ADAL" clId="{0E269977-4CF6-4E6C-8F6F-8E68B7E5FCE3}" dt="2022-01-20T16:00:07.584" v="2381" actId="26606"/>
          <ac:spMkLst>
            <pc:docMk/>
            <pc:sldMk cId="4124386458" sldId="264"/>
            <ac:spMk id="10" creationId="{C2C29CB1-9F74-4879-A6AF-AEA67B6F1F4D}"/>
          </ac:spMkLst>
        </pc:spChg>
        <pc:spChg chg="add del">
          <ac:chgData name="Salma Perveen" userId="0b3a91ca-ff5d-46dc-ae4f-993e2b6a2542" providerId="ADAL" clId="{0E269977-4CF6-4E6C-8F6F-8E68B7E5FCE3}" dt="2022-01-20T16:00:07.584" v="2381" actId="26606"/>
          <ac:spMkLst>
            <pc:docMk/>
            <pc:sldMk cId="4124386458" sldId="264"/>
            <ac:spMk id="12" creationId="{7E2C7115-5336-410C-AD71-0F0952A2E5A7}"/>
          </ac:spMkLst>
        </pc:spChg>
        <pc:spChg chg="add del">
          <ac:chgData name="Salma Perveen" userId="0b3a91ca-ff5d-46dc-ae4f-993e2b6a2542" providerId="ADAL" clId="{0E269977-4CF6-4E6C-8F6F-8E68B7E5FCE3}" dt="2022-01-20T16:01:05.541" v="2421" actId="26606"/>
          <ac:spMkLst>
            <pc:docMk/>
            <pc:sldMk cId="4124386458" sldId="264"/>
            <ac:spMk id="14" creationId="{F10FD715-4DCE-4779-B634-EC78315EA213}"/>
          </ac:spMkLst>
        </pc:spChg>
        <pc:spChg chg="add del">
          <ac:chgData name="Salma Perveen" userId="0b3a91ca-ff5d-46dc-ae4f-993e2b6a2542" providerId="ADAL" clId="{0E269977-4CF6-4E6C-8F6F-8E68B7E5FCE3}" dt="2022-01-20T16:01:05.541" v="2421" actId="26606"/>
          <ac:spMkLst>
            <pc:docMk/>
            <pc:sldMk cId="4124386458" sldId="264"/>
            <ac:spMk id="15" creationId="{603AE127-802C-459A-A612-DB85B67F0DC0}"/>
          </ac:spMkLst>
        </pc:spChg>
        <pc:spChg chg="add del">
          <ac:chgData name="Salma Perveen" userId="0b3a91ca-ff5d-46dc-ae4f-993e2b6a2542" providerId="ADAL" clId="{0E269977-4CF6-4E6C-8F6F-8E68B7E5FCE3}" dt="2022-01-20T16:01:05.541" v="2421" actId="26606"/>
          <ac:spMkLst>
            <pc:docMk/>
            <pc:sldMk cId="4124386458" sldId="264"/>
            <ac:spMk id="16" creationId="{9323D83D-50D6-4040-A58B-FCEA340F886A}"/>
          </ac:spMkLst>
        </pc:spChg>
        <pc:spChg chg="add del">
          <ac:chgData name="Salma Perveen" userId="0b3a91ca-ff5d-46dc-ae4f-993e2b6a2542" providerId="ADAL" clId="{0E269977-4CF6-4E6C-8F6F-8E68B7E5FCE3}" dt="2022-01-20T16:15:58.750" v="2942" actId="26606"/>
          <ac:spMkLst>
            <pc:docMk/>
            <pc:sldMk cId="4124386458" sldId="264"/>
            <ac:spMk id="22" creationId="{E80B86A7-A1EC-475B-9166-88902B033A38}"/>
          </ac:spMkLst>
        </pc:spChg>
        <pc:spChg chg="add del">
          <ac:chgData name="Salma Perveen" userId="0b3a91ca-ff5d-46dc-ae4f-993e2b6a2542" providerId="ADAL" clId="{0E269977-4CF6-4E6C-8F6F-8E68B7E5FCE3}" dt="2022-01-20T16:15:58.750" v="2942" actId="26606"/>
          <ac:spMkLst>
            <pc:docMk/>
            <pc:sldMk cId="4124386458" sldId="264"/>
            <ac:spMk id="24" creationId="{C2C29CB1-9F74-4879-A6AF-AEA67B6F1F4D}"/>
          </ac:spMkLst>
        </pc:spChg>
        <pc:spChg chg="add del">
          <ac:chgData name="Salma Perveen" userId="0b3a91ca-ff5d-46dc-ae4f-993e2b6a2542" providerId="ADAL" clId="{0E269977-4CF6-4E6C-8F6F-8E68B7E5FCE3}" dt="2022-01-20T16:15:58.750" v="2942" actId="26606"/>
          <ac:spMkLst>
            <pc:docMk/>
            <pc:sldMk cId="4124386458" sldId="264"/>
            <ac:spMk id="26" creationId="{7E2C7115-5336-410C-AD71-0F0952A2E5A7}"/>
          </ac:spMkLst>
        </pc:spChg>
        <pc:spChg chg="add">
          <ac:chgData name="Salma Perveen" userId="0b3a91ca-ff5d-46dc-ae4f-993e2b6a2542" providerId="ADAL" clId="{0E269977-4CF6-4E6C-8F6F-8E68B7E5FCE3}" dt="2022-01-20T16:15:58.750" v="2942" actId="26606"/>
          <ac:spMkLst>
            <pc:docMk/>
            <pc:sldMk cId="4124386458" sldId="264"/>
            <ac:spMk id="32" creationId="{655AE6B0-AC9E-4167-806F-E9DB135FC46B}"/>
          </ac:spMkLst>
        </pc:spChg>
        <pc:spChg chg="add">
          <ac:chgData name="Salma Perveen" userId="0b3a91ca-ff5d-46dc-ae4f-993e2b6a2542" providerId="ADAL" clId="{0E269977-4CF6-4E6C-8F6F-8E68B7E5FCE3}" dt="2022-01-20T16:15:58.750" v="2942" actId="26606"/>
          <ac:spMkLst>
            <pc:docMk/>
            <pc:sldMk cId="4124386458" sldId="264"/>
            <ac:spMk id="45" creationId="{87BD1F4E-A66D-4C06-86DA-8D56CA7A3B41}"/>
          </ac:spMkLst>
        </pc:spChg>
        <pc:grpChg chg="add">
          <ac:chgData name="Salma Perveen" userId="0b3a91ca-ff5d-46dc-ae4f-993e2b6a2542" providerId="ADAL" clId="{0E269977-4CF6-4E6C-8F6F-8E68B7E5FCE3}" dt="2022-01-20T16:15:58.750" v="2942" actId="26606"/>
          <ac:grpSpMkLst>
            <pc:docMk/>
            <pc:sldMk cId="4124386458" sldId="264"/>
            <ac:grpSpMk id="34" creationId="{3523416A-383B-4FDC-B4C9-D8EDDFE9C043}"/>
          </ac:grpSpMkLst>
        </pc:grpChg>
        <pc:graphicFrameChg chg="add mod modGraphic">
          <ac:chgData name="Salma Perveen" userId="0b3a91ca-ff5d-46dc-ae4f-993e2b6a2542" providerId="ADAL" clId="{0E269977-4CF6-4E6C-8F6F-8E68B7E5FCE3}" dt="2022-01-20T16:21:45.648" v="3099"/>
          <ac:graphicFrameMkLst>
            <pc:docMk/>
            <pc:sldMk cId="4124386458" sldId="264"/>
            <ac:graphicFrameMk id="28" creationId="{E8E9FE84-FE3E-4BA6-B290-7919A111C62E}"/>
          </ac:graphicFrameMkLst>
        </pc:graphicFrameChg>
        <pc:cxnChg chg="add del">
          <ac:chgData name="Salma Perveen" userId="0b3a91ca-ff5d-46dc-ae4f-993e2b6a2542" providerId="ADAL" clId="{0E269977-4CF6-4E6C-8F6F-8E68B7E5FCE3}" dt="2022-01-20T16:01:05.541" v="2421" actId="26606"/>
          <ac:cxnSpMkLst>
            <pc:docMk/>
            <pc:sldMk cId="4124386458" sldId="264"/>
            <ac:cxnSpMk id="17" creationId="{1A1FE6BB-DFB2-4080-9B5E-076EF5DDE67B}"/>
          </ac:cxnSpMkLst>
        </pc:cxn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74DCE7-E635-4ED7-8228-E8629DE1A00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7CBC301-7DD6-47F9-A7FE-7CAB73FC4A8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Who?</a:t>
          </a:r>
          <a:endParaRPr lang="en-US" dirty="0"/>
        </a:p>
      </dgm:t>
    </dgm:pt>
    <dgm:pt modelId="{790500D5-559E-4CA2-B12F-AFB3F42EEDF5}" type="parTrans" cxnId="{A422A2D7-44C1-4B75-BD0F-C33C0629BE35}">
      <dgm:prSet/>
      <dgm:spPr/>
      <dgm:t>
        <a:bodyPr/>
        <a:lstStyle/>
        <a:p>
          <a:endParaRPr lang="en-US"/>
        </a:p>
      </dgm:t>
    </dgm:pt>
    <dgm:pt modelId="{1E05E7CD-1012-425E-827D-9C86DF5FD894}" type="sibTrans" cxnId="{A422A2D7-44C1-4B75-BD0F-C33C0629BE35}">
      <dgm:prSet/>
      <dgm:spPr/>
      <dgm:t>
        <a:bodyPr/>
        <a:lstStyle/>
        <a:p>
          <a:endParaRPr lang="en-US"/>
        </a:p>
      </dgm:t>
    </dgm:pt>
    <dgm:pt modelId="{1201E1B5-A883-4385-8B9D-6EBA18E20B4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400" dirty="0"/>
            <a:t>Steering Group: 6 members meet bi-monthly</a:t>
          </a:r>
          <a:endParaRPr lang="en-US" sz="1400" dirty="0"/>
        </a:p>
      </dgm:t>
    </dgm:pt>
    <dgm:pt modelId="{3FEB2204-B355-472E-BB95-3CB82B100636}" type="parTrans" cxnId="{91BC20D5-7E38-4A4D-90EA-80254115C984}">
      <dgm:prSet/>
      <dgm:spPr/>
      <dgm:t>
        <a:bodyPr/>
        <a:lstStyle/>
        <a:p>
          <a:endParaRPr lang="en-US"/>
        </a:p>
      </dgm:t>
    </dgm:pt>
    <dgm:pt modelId="{DEE19ED7-C049-4F3D-A175-A6DA3AB41382}" type="sibTrans" cxnId="{91BC20D5-7E38-4A4D-90EA-80254115C984}">
      <dgm:prSet/>
      <dgm:spPr/>
      <dgm:t>
        <a:bodyPr/>
        <a:lstStyle/>
        <a:p>
          <a:endParaRPr lang="en-US"/>
        </a:p>
      </dgm:t>
    </dgm:pt>
    <dgm:pt modelId="{31D5FD4F-367D-4D6A-9C2F-08258FC9517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400" dirty="0"/>
            <a:t>Champions Network: 30+members meet quarterly (Share learning, training etc)</a:t>
          </a:r>
          <a:endParaRPr lang="en-US" sz="1400" dirty="0"/>
        </a:p>
      </dgm:t>
    </dgm:pt>
    <dgm:pt modelId="{C54463DD-B372-4967-BD43-763917D62F95}" type="parTrans" cxnId="{B70EFC9C-A7E2-4633-BD90-3297B21C5ACA}">
      <dgm:prSet/>
      <dgm:spPr/>
      <dgm:t>
        <a:bodyPr/>
        <a:lstStyle/>
        <a:p>
          <a:endParaRPr lang="en-US"/>
        </a:p>
      </dgm:t>
    </dgm:pt>
    <dgm:pt modelId="{1FFF1208-D75E-43D4-9A2B-1229FA2E159F}" type="sibTrans" cxnId="{B70EFC9C-A7E2-4633-BD90-3297B21C5ACA}">
      <dgm:prSet/>
      <dgm:spPr/>
      <dgm:t>
        <a:bodyPr/>
        <a:lstStyle/>
        <a:p>
          <a:endParaRPr lang="en-US"/>
        </a:p>
      </dgm:t>
    </dgm:pt>
    <dgm:pt modelId="{52E512C4-E9AA-4140-BCD1-53C66A27662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Why?</a:t>
          </a:r>
          <a:endParaRPr lang="en-US" dirty="0"/>
        </a:p>
      </dgm:t>
    </dgm:pt>
    <dgm:pt modelId="{174676A0-22D5-4C1D-8B5D-727DE76D9446}" type="parTrans" cxnId="{CD8FE763-716C-4109-9836-CD8DB8E2C363}">
      <dgm:prSet/>
      <dgm:spPr/>
      <dgm:t>
        <a:bodyPr/>
        <a:lstStyle/>
        <a:p>
          <a:endParaRPr lang="en-US"/>
        </a:p>
      </dgm:t>
    </dgm:pt>
    <dgm:pt modelId="{713BFE1F-E715-4ECE-BEC1-BDE83688669C}" type="sibTrans" cxnId="{CD8FE763-716C-4109-9836-CD8DB8E2C363}">
      <dgm:prSet/>
      <dgm:spPr/>
      <dgm:t>
        <a:bodyPr/>
        <a:lstStyle/>
        <a:p>
          <a:endParaRPr lang="en-US"/>
        </a:p>
      </dgm:t>
    </dgm:pt>
    <dgm:pt modelId="{7E045453-B863-4590-8612-6BAB5AD9886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Our aim is for a more representative, diverse and inclusive social investment sector</a:t>
          </a:r>
          <a:endParaRPr lang="en-US" dirty="0"/>
        </a:p>
      </dgm:t>
    </dgm:pt>
    <dgm:pt modelId="{2DC1207C-D2AF-448E-8AD0-7F6664BFF815}" type="parTrans" cxnId="{4D2176C2-2EA2-45C5-AEFE-DCF78F1D1DD7}">
      <dgm:prSet/>
      <dgm:spPr/>
      <dgm:t>
        <a:bodyPr/>
        <a:lstStyle/>
        <a:p>
          <a:endParaRPr lang="en-US"/>
        </a:p>
      </dgm:t>
    </dgm:pt>
    <dgm:pt modelId="{2DD06450-FD8A-48D4-B204-E238B6F19C5F}" type="sibTrans" cxnId="{4D2176C2-2EA2-45C5-AEFE-DCF78F1D1DD7}">
      <dgm:prSet/>
      <dgm:spPr/>
      <dgm:t>
        <a:bodyPr/>
        <a:lstStyle/>
        <a:p>
          <a:endParaRPr lang="en-US"/>
        </a:p>
      </dgm:t>
    </dgm:pt>
    <dgm:pt modelId="{389EB6A9-AD8B-4393-B6C8-C30384431FD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How?</a:t>
          </a:r>
          <a:endParaRPr lang="en-US" dirty="0"/>
        </a:p>
      </dgm:t>
    </dgm:pt>
    <dgm:pt modelId="{B1667118-27D1-4D27-A8DA-96984F75962F}" type="parTrans" cxnId="{7181C9D2-E5E2-43E6-B99F-0956087D357A}">
      <dgm:prSet/>
      <dgm:spPr/>
      <dgm:t>
        <a:bodyPr/>
        <a:lstStyle/>
        <a:p>
          <a:endParaRPr lang="en-US"/>
        </a:p>
      </dgm:t>
    </dgm:pt>
    <dgm:pt modelId="{1D7EA89F-EA6B-4847-9E29-1E97D8339B36}" type="sibTrans" cxnId="{7181C9D2-E5E2-43E6-B99F-0956087D357A}">
      <dgm:prSet/>
      <dgm:spPr/>
      <dgm:t>
        <a:bodyPr/>
        <a:lstStyle/>
        <a:p>
          <a:endParaRPr lang="en-US"/>
        </a:p>
      </dgm:t>
    </dgm:pt>
    <dgm:pt modelId="{ABA44DF2-FFCE-4D4F-995C-ED51D0964A5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400" dirty="0"/>
            <a:t>Monthly newsletters, online monthly talk events, YouTube channel, Manifesto &amp; Programmes of Action (tbc)</a:t>
          </a:r>
          <a:endParaRPr lang="en-US" sz="1400" dirty="0"/>
        </a:p>
      </dgm:t>
    </dgm:pt>
    <dgm:pt modelId="{4D857388-6C26-411A-A9F0-573E5385DFFE}" type="parTrans" cxnId="{4C68F929-4BB0-40DE-A98C-8FBF93B781F2}">
      <dgm:prSet/>
      <dgm:spPr/>
      <dgm:t>
        <a:bodyPr/>
        <a:lstStyle/>
        <a:p>
          <a:endParaRPr lang="en-US"/>
        </a:p>
      </dgm:t>
    </dgm:pt>
    <dgm:pt modelId="{065ECDA2-C4A0-4ABB-9CB0-F48F7E060138}" type="sibTrans" cxnId="{4C68F929-4BB0-40DE-A98C-8FBF93B781F2}">
      <dgm:prSet/>
      <dgm:spPr/>
      <dgm:t>
        <a:bodyPr/>
        <a:lstStyle/>
        <a:p>
          <a:endParaRPr lang="en-US"/>
        </a:p>
      </dgm:t>
    </dgm:pt>
    <dgm:pt modelId="{85450D5E-CED2-4A80-9686-DC89F46CBD3F}" type="pres">
      <dgm:prSet presAssocID="{C474DCE7-E635-4ED7-8228-E8629DE1A007}" presName="root" presStyleCnt="0">
        <dgm:presLayoutVars>
          <dgm:dir/>
          <dgm:resizeHandles val="exact"/>
        </dgm:presLayoutVars>
      </dgm:prSet>
      <dgm:spPr/>
    </dgm:pt>
    <dgm:pt modelId="{B7821FD2-918B-47CD-A477-50EC3E041ECC}" type="pres">
      <dgm:prSet presAssocID="{87CBC301-7DD6-47F9-A7FE-7CAB73FC4A84}" presName="compNode" presStyleCnt="0"/>
      <dgm:spPr/>
    </dgm:pt>
    <dgm:pt modelId="{65B63ABD-D2B3-4122-9BD6-65178E1B6C2B}" type="pres">
      <dgm:prSet presAssocID="{87CBC301-7DD6-47F9-A7FE-7CAB73FC4A84}" presName="bgRect" presStyleLbl="bgShp" presStyleIdx="0" presStyleCnt="3" custLinFactNeighborX="6695" custLinFactNeighborY="4916"/>
      <dgm:spPr/>
    </dgm:pt>
    <dgm:pt modelId="{E236349B-6B0C-4625-9DA6-F272FC4511E3}" type="pres">
      <dgm:prSet presAssocID="{87CBC301-7DD6-47F9-A7FE-7CAB73FC4A84}" presName="iconRect" presStyleLbl="node1" presStyleIdx="0" presStyleCnt="3" custLinFactNeighborX="34285" custLinFactNeighborY="-15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cial Network"/>
        </a:ext>
      </dgm:extLst>
    </dgm:pt>
    <dgm:pt modelId="{82E8E486-2D55-48D2-9C26-EDC32CBC12B5}" type="pres">
      <dgm:prSet presAssocID="{87CBC301-7DD6-47F9-A7FE-7CAB73FC4A84}" presName="spaceRect" presStyleCnt="0"/>
      <dgm:spPr/>
    </dgm:pt>
    <dgm:pt modelId="{4DDAEB45-9620-4E7E-AF31-06264397A7C5}" type="pres">
      <dgm:prSet presAssocID="{87CBC301-7DD6-47F9-A7FE-7CAB73FC4A84}" presName="parTx" presStyleLbl="revTx" presStyleIdx="0" presStyleCnt="6" custScaleX="110834">
        <dgm:presLayoutVars>
          <dgm:chMax val="0"/>
          <dgm:chPref val="0"/>
        </dgm:presLayoutVars>
      </dgm:prSet>
      <dgm:spPr/>
    </dgm:pt>
    <dgm:pt modelId="{B81EB76A-F018-4679-A8C4-39505BCC2AFE}" type="pres">
      <dgm:prSet presAssocID="{87CBC301-7DD6-47F9-A7FE-7CAB73FC4A84}" presName="desTx" presStyleLbl="revTx" presStyleIdx="1" presStyleCnt="6" custScaleX="220748" custLinFactNeighborX="-46566">
        <dgm:presLayoutVars/>
      </dgm:prSet>
      <dgm:spPr/>
    </dgm:pt>
    <dgm:pt modelId="{972E03A9-B858-4DD3-A596-9D3EDC806C81}" type="pres">
      <dgm:prSet presAssocID="{1E05E7CD-1012-425E-827D-9C86DF5FD894}" presName="sibTrans" presStyleCnt="0"/>
      <dgm:spPr/>
    </dgm:pt>
    <dgm:pt modelId="{ED2F9748-94DB-4D8D-B38A-F0DCC9BB930B}" type="pres">
      <dgm:prSet presAssocID="{52E512C4-E9AA-4140-BCD1-53C66A27662C}" presName="compNode" presStyleCnt="0"/>
      <dgm:spPr/>
    </dgm:pt>
    <dgm:pt modelId="{1DC379D9-46F5-4C2E-A083-EA0D76E82479}" type="pres">
      <dgm:prSet presAssocID="{52E512C4-E9AA-4140-BCD1-53C66A27662C}" presName="bgRect" presStyleLbl="bgShp" presStyleIdx="1" presStyleCnt="3" custLinFactNeighborX="6790" custLinFactNeighborY="-1683"/>
      <dgm:spPr/>
    </dgm:pt>
    <dgm:pt modelId="{A3DAB379-35AA-47D0-8C7C-6AFE6EC71C63}" type="pres">
      <dgm:prSet presAssocID="{52E512C4-E9AA-4140-BCD1-53C66A27662C}" presName="iconRect" presStyleLbl="node1" presStyleIdx="1" presStyleCnt="3" custLinFactNeighborX="40476" custLinFactNeighborY="-306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413D24E3-FA14-4AB9-8CE1-9E9D8BAE6844}" type="pres">
      <dgm:prSet presAssocID="{52E512C4-E9AA-4140-BCD1-53C66A27662C}" presName="spaceRect" presStyleCnt="0"/>
      <dgm:spPr/>
    </dgm:pt>
    <dgm:pt modelId="{0752C84F-EDD3-4890-BCBC-49085D9A2DB0}" type="pres">
      <dgm:prSet presAssocID="{52E512C4-E9AA-4140-BCD1-53C66A27662C}" presName="parTx" presStyleLbl="revTx" presStyleIdx="2" presStyleCnt="6" custScaleX="110834">
        <dgm:presLayoutVars>
          <dgm:chMax val="0"/>
          <dgm:chPref val="0"/>
        </dgm:presLayoutVars>
      </dgm:prSet>
      <dgm:spPr/>
    </dgm:pt>
    <dgm:pt modelId="{6002E2E7-F0E0-4D4E-86D1-B90E404F156B}" type="pres">
      <dgm:prSet presAssocID="{52E512C4-E9AA-4140-BCD1-53C66A27662C}" presName="desTx" presStyleLbl="revTx" presStyleIdx="3" presStyleCnt="6" custScaleX="232738" custLinFactNeighborX="-39479" custLinFactNeighborY="-676">
        <dgm:presLayoutVars/>
      </dgm:prSet>
      <dgm:spPr/>
    </dgm:pt>
    <dgm:pt modelId="{6849A649-711F-45E9-B3DA-B7D62997AE9D}" type="pres">
      <dgm:prSet presAssocID="{713BFE1F-E715-4ECE-BEC1-BDE83688669C}" presName="sibTrans" presStyleCnt="0"/>
      <dgm:spPr/>
    </dgm:pt>
    <dgm:pt modelId="{3A1FB819-04A7-4A42-9AD3-1939625D863A}" type="pres">
      <dgm:prSet presAssocID="{389EB6A9-AD8B-4393-B6C8-C30384431FDB}" presName="compNode" presStyleCnt="0"/>
      <dgm:spPr/>
    </dgm:pt>
    <dgm:pt modelId="{17E99861-816F-4F91-9EDA-F0805811D679}" type="pres">
      <dgm:prSet presAssocID="{389EB6A9-AD8B-4393-B6C8-C30384431FDB}" presName="bgRect" presStyleLbl="bgShp" presStyleIdx="2" presStyleCnt="3" custLinFactNeighborX="7146" custLinFactNeighborY="1184"/>
      <dgm:spPr/>
    </dgm:pt>
    <dgm:pt modelId="{C8E6626F-E358-45D3-B71D-C3FD6571833D}" type="pres">
      <dgm:prSet presAssocID="{389EB6A9-AD8B-4393-B6C8-C30384431FDB}" presName="iconRect" presStyleLbl="node1" presStyleIdx="2" presStyleCnt="3" custLinFactNeighborX="39500" custLinFactNeighborY="215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0CEABBEA-B495-4B34-8F4E-1C5595376FA5}" type="pres">
      <dgm:prSet presAssocID="{389EB6A9-AD8B-4393-B6C8-C30384431FDB}" presName="spaceRect" presStyleCnt="0"/>
      <dgm:spPr/>
    </dgm:pt>
    <dgm:pt modelId="{B7D2CCCC-DDCA-423E-98BB-BDB5F6ECA77C}" type="pres">
      <dgm:prSet presAssocID="{389EB6A9-AD8B-4393-B6C8-C30384431FDB}" presName="parTx" presStyleLbl="revTx" presStyleIdx="4" presStyleCnt="6" custScaleX="111747">
        <dgm:presLayoutVars>
          <dgm:chMax val="0"/>
          <dgm:chPref val="0"/>
        </dgm:presLayoutVars>
      </dgm:prSet>
      <dgm:spPr/>
    </dgm:pt>
    <dgm:pt modelId="{BEE67D37-F7FA-4D56-8C10-9AA560EAE5CE}" type="pres">
      <dgm:prSet presAssocID="{389EB6A9-AD8B-4393-B6C8-C30384431FDB}" presName="desTx" presStyleLbl="revTx" presStyleIdx="5" presStyleCnt="6" custScaleX="237084" custLinFactNeighborX="-33731" custLinFactNeighborY="1184">
        <dgm:presLayoutVars/>
      </dgm:prSet>
      <dgm:spPr/>
    </dgm:pt>
  </dgm:ptLst>
  <dgm:cxnLst>
    <dgm:cxn modelId="{4C68F929-4BB0-40DE-A98C-8FBF93B781F2}" srcId="{389EB6A9-AD8B-4393-B6C8-C30384431FDB}" destId="{ABA44DF2-FFCE-4D4F-995C-ED51D0964A58}" srcOrd="0" destOrd="0" parTransId="{4D857388-6C26-411A-A9F0-573E5385DFFE}" sibTransId="{065ECDA2-C4A0-4ABB-9CB0-F48F7E060138}"/>
    <dgm:cxn modelId="{CD8FE763-716C-4109-9836-CD8DB8E2C363}" srcId="{C474DCE7-E635-4ED7-8228-E8629DE1A007}" destId="{52E512C4-E9AA-4140-BCD1-53C66A27662C}" srcOrd="1" destOrd="0" parTransId="{174676A0-22D5-4C1D-8B5D-727DE76D9446}" sibTransId="{713BFE1F-E715-4ECE-BEC1-BDE83688669C}"/>
    <dgm:cxn modelId="{4FE40E4C-6228-4E06-A218-90E90CA1C011}" type="presOf" srcId="{7E045453-B863-4590-8612-6BAB5AD98867}" destId="{6002E2E7-F0E0-4D4E-86D1-B90E404F156B}" srcOrd="0" destOrd="0" presId="urn:microsoft.com/office/officeart/2018/2/layout/IconVerticalSolidList"/>
    <dgm:cxn modelId="{1416F64E-A4A4-4BFE-94E6-F53BA61CD343}" type="presOf" srcId="{ABA44DF2-FFCE-4D4F-995C-ED51D0964A58}" destId="{BEE67D37-F7FA-4D56-8C10-9AA560EAE5CE}" srcOrd="0" destOrd="0" presId="urn:microsoft.com/office/officeart/2018/2/layout/IconVerticalSolidList"/>
    <dgm:cxn modelId="{4FD4518A-B2EF-4157-8CB9-24B428FEE173}" type="presOf" srcId="{389EB6A9-AD8B-4393-B6C8-C30384431FDB}" destId="{B7D2CCCC-DDCA-423E-98BB-BDB5F6ECA77C}" srcOrd="0" destOrd="0" presId="urn:microsoft.com/office/officeart/2018/2/layout/IconVerticalSolidList"/>
    <dgm:cxn modelId="{9CE0F38A-382F-44FD-B3A1-BA552F602876}" type="presOf" srcId="{87CBC301-7DD6-47F9-A7FE-7CAB73FC4A84}" destId="{4DDAEB45-9620-4E7E-AF31-06264397A7C5}" srcOrd="0" destOrd="0" presId="urn:microsoft.com/office/officeart/2018/2/layout/IconVerticalSolidList"/>
    <dgm:cxn modelId="{68A1558C-1FEC-48D2-982F-4E95CD422E5D}" type="presOf" srcId="{31D5FD4F-367D-4D6A-9C2F-08258FC9517C}" destId="{B81EB76A-F018-4679-A8C4-39505BCC2AFE}" srcOrd="0" destOrd="1" presId="urn:microsoft.com/office/officeart/2018/2/layout/IconVerticalSolidList"/>
    <dgm:cxn modelId="{79D5C793-364F-4880-88CA-A0B00A12E641}" type="presOf" srcId="{52E512C4-E9AA-4140-BCD1-53C66A27662C}" destId="{0752C84F-EDD3-4890-BCBC-49085D9A2DB0}" srcOrd="0" destOrd="0" presId="urn:microsoft.com/office/officeart/2018/2/layout/IconVerticalSolidList"/>
    <dgm:cxn modelId="{B70EFC9C-A7E2-4633-BD90-3297B21C5ACA}" srcId="{87CBC301-7DD6-47F9-A7FE-7CAB73FC4A84}" destId="{31D5FD4F-367D-4D6A-9C2F-08258FC9517C}" srcOrd="1" destOrd="0" parTransId="{C54463DD-B372-4967-BD43-763917D62F95}" sibTransId="{1FFF1208-D75E-43D4-9A2B-1229FA2E159F}"/>
    <dgm:cxn modelId="{358FE6B2-BC71-44FE-9AD0-1288432CB830}" type="presOf" srcId="{C474DCE7-E635-4ED7-8228-E8629DE1A007}" destId="{85450D5E-CED2-4A80-9686-DC89F46CBD3F}" srcOrd="0" destOrd="0" presId="urn:microsoft.com/office/officeart/2018/2/layout/IconVerticalSolidList"/>
    <dgm:cxn modelId="{4D2176C2-2EA2-45C5-AEFE-DCF78F1D1DD7}" srcId="{52E512C4-E9AA-4140-BCD1-53C66A27662C}" destId="{7E045453-B863-4590-8612-6BAB5AD98867}" srcOrd="0" destOrd="0" parTransId="{2DC1207C-D2AF-448E-8AD0-7F6664BFF815}" sibTransId="{2DD06450-FD8A-48D4-B204-E238B6F19C5F}"/>
    <dgm:cxn modelId="{7181C9D2-E5E2-43E6-B99F-0956087D357A}" srcId="{C474DCE7-E635-4ED7-8228-E8629DE1A007}" destId="{389EB6A9-AD8B-4393-B6C8-C30384431FDB}" srcOrd="2" destOrd="0" parTransId="{B1667118-27D1-4D27-A8DA-96984F75962F}" sibTransId="{1D7EA89F-EA6B-4847-9E29-1E97D8339B36}"/>
    <dgm:cxn modelId="{91BC20D5-7E38-4A4D-90EA-80254115C984}" srcId="{87CBC301-7DD6-47F9-A7FE-7CAB73FC4A84}" destId="{1201E1B5-A883-4385-8B9D-6EBA18E20B4F}" srcOrd="0" destOrd="0" parTransId="{3FEB2204-B355-472E-BB95-3CB82B100636}" sibTransId="{DEE19ED7-C049-4F3D-A175-A6DA3AB41382}"/>
    <dgm:cxn modelId="{A422A2D7-44C1-4B75-BD0F-C33C0629BE35}" srcId="{C474DCE7-E635-4ED7-8228-E8629DE1A007}" destId="{87CBC301-7DD6-47F9-A7FE-7CAB73FC4A84}" srcOrd="0" destOrd="0" parTransId="{790500D5-559E-4CA2-B12F-AFB3F42EEDF5}" sibTransId="{1E05E7CD-1012-425E-827D-9C86DF5FD894}"/>
    <dgm:cxn modelId="{EBD295DB-0581-4268-81EF-B7A8F167EF14}" type="presOf" srcId="{1201E1B5-A883-4385-8B9D-6EBA18E20B4F}" destId="{B81EB76A-F018-4679-A8C4-39505BCC2AFE}" srcOrd="0" destOrd="0" presId="urn:microsoft.com/office/officeart/2018/2/layout/IconVerticalSolidList"/>
    <dgm:cxn modelId="{AB6C3258-4EEA-4A9E-84AF-63B4DC46CB50}" type="presParOf" srcId="{85450D5E-CED2-4A80-9686-DC89F46CBD3F}" destId="{B7821FD2-918B-47CD-A477-50EC3E041ECC}" srcOrd="0" destOrd="0" presId="urn:microsoft.com/office/officeart/2018/2/layout/IconVerticalSolidList"/>
    <dgm:cxn modelId="{A7E2AB89-945B-447F-96D0-261E2C4DD221}" type="presParOf" srcId="{B7821FD2-918B-47CD-A477-50EC3E041ECC}" destId="{65B63ABD-D2B3-4122-9BD6-65178E1B6C2B}" srcOrd="0" destOrd="0" presId="urn:microsoft.com/office/officeart/2018/2/layout/IconVerticalSolidList"/>
    <dgm:cxn modelId="{3D354CD8-4011-4E6D-83BA-8B7326AA0844}" type="presParOf" srcId="{B7821FD2-918B-47CD-A477-50EC3E041ECC}" destId="{E236349B-6B0C-4625-9DA6-F272FC4511E3}" srcOrd="1" destOrd="0" presId="urn:microsoft.com/office/officeart/2018/2/layout/IconVerticalSolidList"/>
    <dgm:cxn modelId="{77547CBB-2C98-4807-AE29-B62E575E7EA2}" type="presParOf" srcId="{B7821FD2-918B-47CD-A477-50EC3E041ECC}" destId="{82E8E486-2D55-48D2-9C26-EDC32CBC12B5}" srcOrd="2" destOrd="0" presId="urn:microsoft.com/office/officeart/2018/2/layout/IconVerticalSolidList"/>
    <dgm:cxn modelId="{7B0281CE-0878-4194-88D2-603F70E4CE20}" type="presParOf" srcId="{B7821FD2-918B-47CD-A477-50EC3E041ECC}" destId="{4DDAEB45-9620-4E7E-AF31-06264397A7C5}" srcOrd="3" destOrd="0" presId="urn:microsoft.com/office/officeart/2018/2/layout/IconVerticalSolidList"/>
    <dgm:cxn modelId="{2AC0F27D-9B99-4E9E-A4C9-5292486E75F0}" type="presParOf" srcId="{B7821FD2-918B-47CD-A477-50EC3E041ECC}" destId="{B81EB76A-F018-4679-A8C4-39505BCC2AFE}" srcOrd="4" destOrd="0" presId="urn:microsoft.com/office/officeart/2018/2/layout/IconVerticalSolidList"/>
    <dgm:cxn modelId="{243E9AC4-5D0D-4359-AE76-C1024B41EA58}" type="presParOf" srcId="{85450D5E-CED2-4A80-9686-DC89F46CBD3F}" destId="{972E03A9-B858-4DD3-A596-9D3EDC806C81}" srcOrd="1" destOrd="0" presId="urn:microsoft.com/office/officeart/2018/2/layout/IconVerticalSolidList"/>
    <dgm:cxn modelId="{EE83DF9B-CDD4-4FEF-AE9D-215E58C6DB74}" type="presParOf" srcId="{85450D5E-CED2-4A80-9686-DC89F46CBD3F}" destId="{ED2F9748-94DB-4D8D-B38A-F0DCC9BB930B}" srcOrd="2" destOrd="0" presId="urn:microsoft.com/office/officeart/2018/2/layout/IconVerticalSolidList"/>
    <dgm:cxn modelId="{3B4D7BF2-C0F1-43E9-B8D5-8F3197DC1682}" type="presParOf" srcId="{ED2F9748-94DB-4D8D-B38A-F0DCC9BB930B}" destId="{1DC379D9-46F5-4C2E-A083-EA0D76E82479}" srcOrd="0" destOrd="0" presId="urn:microsoft.com/office/officeart/2018/2/layout/IconVerticalSolidList"/>
    <dgm:cxn modelId="{06673FE0-30BF-433B-90E2-DF9654F7979C}" type="presParOf" srcId="{ED2F9748-94DB-4D8D-B38A-F0DCC9BB930B}" destId="{A3DAB379-35AA-47D0-8C7C-6AFE6EC71C63}" srcOrd="1" destOrd="0" presId="urn:microsoft.com/office/officeart/2018/2/layout/IconVerticalSolidList"/>
    <dgm:cxn modelId="{7262424A-3138-44ED-BAD2-A77EE3A2E3CA}" type="presParOf" srcId="{ED2F9748-94DB-4D8D-B38A-F0DCC9BB930B}" destId="{413D24E3-FA14-4AB9-8CE1-9E9D8BAE6844}" srcOrd="2" destOrd="0" presId="urn:microsoft.com/office/officeart/2018/2/layout/IconVerticalSolidList"/>
    <dgm:cxn modelId="{E70F37FF-D937-4770-8CFE-59657DC6644B}" type="presParOf" srcId="{ED2F9748-94DB-4D8D-B38A-F0DCC9BB930B}" destId="{0752C84F-EDD3-4890-BCBC-49085D9A2DB0}" srcOrd="3" destOrd="0" presId="urn:microsoft.com/office/officeart/2018/2/layout/IconVerticalSolidList"/>
    <dgm:cxn modelId="{25A8E6E5-1234-448D-A2FA-830458441E39}" type="presParOf" srcId="{ED2F9748-94DB-4D8D-B38A-F0DCC9BB930B}" destId="{6002E2E7-F0E0-4D4E-86D1-B90E404F156B}" srcOrd="4" destOrd="0" presId="urn:microsoft.com/office/officeart/2018/2/layout/IconVerticalSolidList"/>
    <dgm:cxn modelId="{F1B8BD26-43BF-4005-A3F8-7589B4F36A6F}" type="presParOf" srcId="{85450D5E-CED2-4A80-9686-DC89F46CBD3F}" destId="{6849A649-711F-45E9-B3DA-B7D62997AE9D}" srcOrd="3" destOrd="0" presId="urn:microsoft.com/office/officeart/2018/2/layout/IconVerticalSolidList"/>
    <dgm:cxn modelId="{018B17DC-947C-4C1F-85F9-125351205C7B}" type="presParOf" srcId="{85450D5E-CED2-4A80-9686-DC89F46CBD3F}" destId="{3A1FB819-04A7-4A42-9AD3-1939625D863A}" srcOrd="4" destOrd="0" presId="urn:microsoft.com/office/officeart/2018/2/layout/IconVerticalSolidList"/>
    <dgm:cxn modelId="{45E9FC1F-10E2-4F45-A16E-CCF6643F5668}" type="presParOf" srcId="{3A1FB819-04A7-4A42-9AD3-1939625D863A}" destId="{17E99861-816F-4F91-9EDA-F0805811D679}" srcOrd="0" destOrd="0" presId="urn:microsoft.com/office/officeart/2018/2/layout/IconVerticalSolidList"/>
    <dgm:cxn modelId="{4C031566-D9C8-4343-A3C0-F40616B1E948}" type="presParOf" srcId="{3A1FB819-04A7-4A42-9AD3-1939625D863A}" destId="{C8E6626F-E358-45D3-B71D-C3FD6571833D}" srcOrd="1" destOrd="0" presId="urn:microsoft.com/office/officeart/2018/2/layout/IconVerticalSolidList"/>
    <dgm:cxn modelId="{A8A5CA0B-034E-4203-8E58-6E49B6D8A5D2}" type="presParOf" srcId="{3A1FB819-04A7-4A42-9AD3-1939625D863A}" destId="{0CEABBEA-B495-4B34-8F4E-1C5595376FA5}" srcOrd="2" destOrd="0" presId="urn:microsoft.com/office/officeart/2018/2/layout/IconVerticalSolidList"/>
    <dgm:cxn modelId="{647028B7-9EDE-4BA1-A64C-1AD5F22DE8F2}" type="presParOf" srcId="{3A1FB819-04A7-4A42-9AD3-1939625D863A}" destId="{B7D2CCCC-DDCA-423E-98BB-BDB5F6ECA77C}" srcOrd="3" destOrd="0" presId="urn:microsoft.com/office/officeart/2018/2/layout/IconVerticalSolidList"/>
    <dgm:cxn modelId="{993B248B-FFA7-437D-8DF5-2775EBA6F83C}" type="presParOf" srcId="{3A1FB819-04A7-4A42-9AD3-1939625D863A}" destId="{BEE67D37-F7FA-4D56-8C10-9AA560EAE5CE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B63ABD-D2B3-4122-9BD6-65178E1B6C2B}">
      <dsp:nvSpPr>
        <dsp:cNvPr id="0" name=""/>
        <dsp:cNvSpPr/>
      </dsp:nvSpPr>
      <dsp:spPr>
        <a:xfrm>
          <a:off x="-241591" y="77613"/>
          <a:ext cx="6628804" cy="141822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36349B-6B0C-4625-9DA6-F272FC4511E3}">
      <dsp:nvSpPr>
        <dsp:cNvPr id="0" name=""/>
        <dsp:cNvSpPr/>
      </dsp:nvSpPr>
      <dsp:spPr>
        <a:xfrm>
          <a:off x="11055" y="325808"/>
          <a:ext cx="780024" cy="7800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DAEB45-9620-4E7E-AF31-06264397A7C5}">
      <dsp:nvSpPr>
        <dsp:cNvPr id="0" name=""/>
        <dsp:cNvSpPr/>
      </dsp:nvSpPr>
      <dsp:spPr>
        <a:xfrm>
          <a:off x="791075" y="7893"/>
          <a:ext cx="3306135" cy="1418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096" tIns="150096" rIns="150096" bIns="15009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Who?</a:t>
          </a:r>
          <a:endParaRPr lang="en-US" sz="2500" kern="1200" dirty="0"/>
        </a:p>
      </dsp:txBody>
      <dsp:txXfrm>
        <a:off x="791075" y="7893"/>
        <a:ext cx="3306135" cy="1418226"/>
      </dsp:txXfrm>
    </dsp:sp>
    <dsp:sp modelId="{B81EB76A-F018-4679-A8C4-39505BCC2AFE}">
      <dsp:nvSpPr>
        <dsp:cNvPr id="0" name=""/>
        <dsp:cNvSpPr/>
      </dsp:nvSpPr>
      <dsp:spPr>
        <a:xfrm>
          <a:off x="1791920" y="7893"/>
          <a:ext cx="4425083" cy="1418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096" tIns="150096" rIns="150096" bIns="15009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Steering Group: 6 members meet bi-monthly</a:t>
          </a:r>
          <a:endParaRPr lang="en-US" sz="1400" kern="1200" dirty="0"/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Champions Network: 30+members meet quarterly (Share learning, training etc)</a:t>
          </a:r>
          <a:endParaRPr lang="en-US" sz="1400" kern="1200" dirty="0"/>
        </a:p>
      </dsp:txBody>
      <dsp:txXfrm>
        <a:off x="1791920" y="7893"/>
        <a:ext cx="4425083" cy="1418226"/>
      </dsp:txXfrm>
    </dsp:sp>
    <dsp:sp modelId="{1DC379D9-46F5-4C2E-A083-EA0D76E82479}">
      <dsp:nvSpPr>
        <dsp:cNvPr id="0" name=""/>
        <dsp:cNvSpPr/>
      </dsp:nvSpPr>
      <dsp:spPr>
        <a:xfrm>
          <a:off x="-235293" y="1756808"/>
          <a:ext cx="6628804" cy="141822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DAB379-35AA-47D0-8C7C-6AFE6EC71C63}">
      <dsp:nvSpPr>
        <dsp:cNvPr id="0" name=""/>
        <dsp:cNvSpPr/>
      </dsp:nvSpPr>
      <dsp:spPr>
        <a:xfrm>
          <a:off x="59346" y="2075909"/>
          <a:ext cx="780024" cy="7800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52C84F-EDD3-4890-BCBC-49085D9A2DB0}">
      <dsp:nvSpPr>
        <dsp:cNvPr id="0" name=""/>
        <dsp:cNvSpPr/>
      </dsp:nvSpPr>
      <dsp:spPr>
        <a:xfrm>
          <a:off x="791075" y="1780677"/>
          <a:ext cx="3306135" cy="1418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096" tIns="150096" rIns="150096" bIns="15009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Why?</a:t>
          </a:r>
          <a:endParaRPr lang="en-US" sz="2500" kern="1200" dirty="0"/>
        </a:p>
      </dsp:txBody>
      <dsp:txXfrm>
        <a:off x="791075" y="1780677"/>
        <a:ext cx="3306135" cy="1418226"/>
      </dsp:txXfrm>
    </dsp:sp>
    <dsp:sp modelId="{6002E2E7-F0E0-4D4E-86D1-B90E404F156B}">
      <dsp:nvSpPr>
        <dsp:cNvPr id="0" name=""/>
        <dsp:cNvSpPr/>
      </dsp:nvSpPr>
      <dsp:spPr>
        <a:xfrm>
          <a:off x="1813810" y="1771089"/>
          <a:ext cx="4665433" cy="1418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096" tIns="150096" rIns="150096" bIns="15009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Our aim is for a more representative, diverse and inclusive social investment sector</a:t>
          </a:r>
          <a:endParaRPr lang="en-US" sz="1400" kern="1200" dirty="0"/>
        </a:p>
      </dsp:txBody>
      <dsp:txXfrm>
        <a:off x="1813810" y="1771089"/>
        <a:ext cx="4665433" cy="1418226"/>
      </dsp:txXfrm>
    </dsp:sp>
    <dsp:sp modelId="{17E99861-816F-4F91-9EDA-F0805811D679}">
      <dsp:nvSpPr>
        <dsp:cNvPr id="0" name=""/>
        <dsp:cNvSpPr/>
      </dsp:nvSpPr>
      <dsp:spPr>
        <a:xfrm>
          <a:off x="-211695" y="3561354"/>
          <a:ext cx="6628804" cy="141822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E6626F-E358-45D3-B71D-C3FD6571833D}">
      <dsp:nvSpPr>
        <dsp:cNvPr id="0" name=""/>
        <dsp:cNvSpPr/>
      </dsp:nvSpPr>
      <dsp:spPr>
        <a:xfrm>
          <a:off x="51733" y="3889355"/>
          <a:ext cx="780024" cy="7800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D2CCCC-DDCA-423E-98BB-BDB5F6ECA77C}">
      <dsp:nvSpPr>
        <dsp:cNvPr id="0" name=""/>
        <dsp:cNvSpPr/>
      </dsp:nvSpPr>
      <dsp:spPr>
        <a:xfrm>
          <a:off x="777458" y="3553460"/>
          <a:ext cx="3333370" cy="1418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096" tIns="150096" rIns="150096" bIns="15009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How?</a:t>
          </a:r>
          <a:endParaRPr lang="en-US" sz="2500" kern="1200" dirty="0"/>
        </a:p>
      </dsp:txBody>
      <dsp:txXfrm>
        <a:off x="777458" y="3553460"/>
        <a:ext cx="3333370" cy="1418226"/>
      </dsp:txXfrm>
    </dsp:sp>
    <dsp:sp modelId="{BEE67D37-F7FA-4D56-8C10-9AA560EAE5CE}">
      <dsp:nvSpPr>
        <dsp:cNvPr id="0" name=""/>
        <dsp:cNvSpPr/>
      </dsp:nvSpPr>
      <dsp:spPr>
        <a:xfrm>
          <a:off x="1885474" y="3561354"/>
          <a:ext cx="4752552" cy="1418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096" tIns="150096" rIns="150096" bIns="15009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Monthly newsletters, online monthly talk events, YouTube channel, Manifesto &amp; Programmes of Action (tbc)</a:t>
          </a:r>
          <a:endParaRPr lang="en-US" sz="1400" kern="1200" dirty="0"/>
        </a:p>
      </dsp:txBody>
      <dsp:txXfrm>
        <a:off x="1885474" y="3561354"/>
        <a:ext cx="4752552" cy="14182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A5B0A250-5CC0-1746-B209-08E8B0DAE6AF}" type="datetimeFigureOut">
              <a:rPr lang="en-US" smtClean="0"/>
              <a:pPr algn="l"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258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72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472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966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5751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469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21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057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99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046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847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658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90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1/20/2022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239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487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107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0A250-5CC0-1746-B209-08E8B0DAE6AF}" type="datetimeFigureOut">
              <a:rPr lang="en-US" smtClean="0"/>
              <a:pPr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215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  <p:sldLayoutId id="2147483856" r:id="rId14"/>
    <p:sldLayoutId id="2147483857" r:id="rId15"/>
    <p:sldLayoutId id="214748385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1B9BF-F3CA-4C10-AF92-4A26487AD8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4891" y="1949386"/>
            <a:ext cx="4134537" cy="2165366"/>
          </a:xfrm>
        </p:spPr>
        <p:txBody>
          <a:bodyPr>
            <a:noAutofit/>
          </a:bodyPr>
          <a:lstStyle/>
          <a:p>
            <a:pPr algn="ctr"/>
            <a:r>
              <a:rPr lang="en-GB" sz="4400" dirty="0"/>
              <a:t>Diversity Forum</a:t>
            </a:r>
            <a:br>
              <a:rPr lang="en-GB" sz="4400" dirty="0"/>
            </a:br>
            <a:r>
              <a:rPr lang="en-GB" sz="4400" dirty="0"/>
              <a:t>New Manifesto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9F59BA-B110-4103-A369-7EDEF042AF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990" y="4503421"/>
            <a:ext cx="4134537" cy="442195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Tuesday 25</a:t>
            </a:r>
            <a:r>
              <a:rPr lang="en-GB" baseline="30000" dirty="0"/>
              <a:t>th</a:t>
            </a:r>
            <a:r>
              <a:rPr lang="en-GB" dirty="0"/>
              <a:t> January 2022</a:t>
            </a:r>
          </a:p>
        </p:txBody>
      </p:sp>
      <p:pic>
        <p:nvPicPr>
          <p:cNvPr id="4" name="Picture 3" descr="Natural bokeh">
            <a:extLst>
              <a:ext uri="{FF2B5EF4-FFF2-40B4-BE49-F238E27FC236}">
                <a16:creationId xmlns:a16="http://schemas.microsoft.com/office/drawing/2014/main" id="{9C71DFE3-2166-4363-B2A5-F4A65FC804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95" r="14273" b="-1"/>
          <a:stretch/>
        </p:blipFill>
        <p:spPr>
          <a:xfrm>
            <a:off x="5264837" y="681645"/>
            <a:ext cx="6272272" cy="54860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80B88AB-C29C-4D06-AF65-E37BA7439031}"/>
              </a:ext>
            </a:extLst>
          </p:cNvPr>
          <p:cNvSpPr/>
          <p:nvPr/>
        </p:nvSpPr>
        <p:spPr>
          <a:xfrm>
            <a:off x="5725717" y="1005840"/>
            <a:ext cx="5350511" cy="4846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 descr="Logo, company name&#10;&#10;Description automatically generated">
            <a:extLst>
              <a:ext uri="{FF2B5EF4-FFF2-40B4-BE49-F238E27FC236}">
                <a16:creationId xmlns:a16="http://schemas.microsoft.com/office/drawing/2014/main" id="{107E00B4-380D-4BAA-B917-B69EE4638D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547" y="1171573"/>
            <a:ext cx="451485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06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BD9436-416E-42EB-8312-746DF1BDC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GB" sz="4400"/>
              <a:t>About the Diversity Forum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Content Placeholder 2">
            <a:extLst>
              <a:ext uri="{FF2B5EF4-FFF2-40B4-BE49-F238E27FC236}">
                <a16:creationId xmlns:a16="http://schemas.microsoft.com/office/drawing/2014/main" id="{E8E9FE84-FE3E-4BA6-B290-7919A111C6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9162537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4386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368E1-7206-462D-A1C2-4E2E4CC29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do we need another Manifesto?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1F7CD-3BC5-4646-A1F3-4E01E5A9B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12914"/>
            <a:ext cx="5113866" cy="3880773"/>
          </a:xfrm>
        </p:spPr>
        <p:txBody>
          <a:bodyPr/>
          <a:lstStyle/>
          <a:p>
            <a:r>
              <a:rPr lang="en-GB" dirty="0"/>
              <a:t>8 sign ups</a:t>
            </a:r>
          </a:p>
          <a:p>
            <a:r>
              <a:rPr lang="en-GB" dirty="0"/>
              <a:t>No specific or measurable actions</a:t>
            </a:r>
          </a:p>
          <a:p>
            <a:r>
              <a:rPr lang="en-GB" dirty="0"/>
              <a:t>No definitions</a:t>
            </a:r>
          </a:p>
          <a:p>
            <a:r>
              <a:rPr lang="en-GB" dirty="0"/>
              <a:t>Inspired by the HM Treasury Women in Finance Charter– need something specific to the sector</a:t>
            </a:r>
          </a:p>
          <a:p>
            <a:r>
              <a:rPr lang="en-GB" dirty="0"/>
              <a:t>Feedback from sector leaders:</a:t>
            </a:r>
          </a:p>
          <a:p>
            <a:pPr lvl="1"/>
            <a:r>
              <a:rPr lang="en-GB" dirty="0"/>
              <a:t>Not sure where to start with EDI journey</a:t>
            </a:r>
          </a:p>
          <a:p>
            <a:pPr lvl="1"/>
            <a:r>
              <a:rPr lang="en-GB" dirty="0"/>
              <a:t>Fear of getting it wrong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FDB23D-B6A1-43FD-A962-32D223FB2C00}"/>
              </a:ext>
            </a:extLst>
          </p:cNvPr>
          <p:cNvSpPr/>
          <p:nvPr/>
        </p:nvSpPr>
        <p:spPr>
          <a:xfrm>
            <a:off x="5725715" y="1514475"/>
            <a:ext cx="5350511" cy="4079212"/>
          </a:xfrm>
          <a:prstGeom prst="rect">
            <a:avLst/>
          </a:prstGeom>
          <a:solidFill>
            <a:srgbClr val="C9E7A7"/>
          </a:solidFill>
          <a:ln>
            <a:solidFill>
              <a:srgbClr val="C9E7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9E13B1-AF53-413D-B0A1-3DC2755032DC}"/>
              </a:ext>
            </a:extLst>
          </p:cNvPr>
          <p:cNvSpPr txBox="1"/>
          <p:nvPr/>
        </p:nvSpPr>
        <p:spPr>
          <a:xfrm>
            <a:off x="5911835" y="1648769"/>
            <a:ext cx="49782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u="sng" dirty="0"/>
              <a:t>Original</a:t>
            </a:r>
            <a:r>
              <a:rPr kumimoji="0" lang="en-US" altLang="en-US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Manifesto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en-US" altLang="en-US" sz="1400" dirty="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We will commit to diversity in our team at a staff and governance level.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We will commit to exploring approaches and methods that help to bring equality, diversity and inclusion in how investment decisions are made in the social investment space across the UK.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We will commit to exploring new mechanisms to support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organisations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to become more diverse across the UK.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We will commit to finding ways to encourage social investments to support the full range of diverse recipients and issues we have in the UK.</a:t>
            </a: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894544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BEC02-F32E-40A6-9438-99C3EBFA0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40098"/>
            <a:ext cx="8596668" cy="1320800"/>
          </a:xfrm>
        </p:spPr>
        <p:txBody>
          <a:bodyPr anchor="t">
            <a:normAutofit/>
          </a:bodyPr>
          <a:lstStyle/>
          <a:p>
            <a:r>
              <a:rPr lang="en-GB" dirty="0"/>
              <a:t>What we’ve done so far…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190BE-C61E-4441-BCB4-D8CFBF723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56232"/>
            <a:ext cx="5220430" cy="3701270"/>
          </a:xfrm>
        </p:spPr>
        <p:txBody>
          <a:bodyPr>
            <a:normAutofit/>
          </a:bodyPr>
          <a:lstStyle/>
          <a:p>
            <a:r>
              <a:rPr lang="en-GB" dirty="0"/>
              <a:t>Shared initial ideas with the Diversity Forum Champions Network</a:t>
            </a:r>
          </a:p>
          <a:p>
            <a:r>
              <a:rPr lang="en-GB" dirty="0"/>
              <a:t>Held a 90 minute discussion with Diversity &amp; Inclusion leaders within the sector including Voice4Change, EIIP and the SIF</a:t>
            </a:r>
          </a:p>
          <a:p>
            <a:r>
              <a:rPr lang="en-GB" dirty="0"/>
              <a:t>Reached out to a member of the SIB community panel for feedback and comments</a:t>
            </a:r>
          </a:p>
          <a:p>
            <a:r>
              <a:rPr lang="en-GB" dirty="0"/>
              <a:t>Intensive engagement from Diversity Forum Steering Group members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5" name="Graphic 4" descr="Blueprint with solid fill">
            <a:extLst>
              <a:ext uri="{FF2B5EF4-FFF2-40B4-BE49-F238E27FC236}">
                <a16:creationId xmlns:a16="http://schemas.microsoft.com/office/drawing/2014/main" id="{D004AFBA-57A7-42F0-BFC8-4C8F52296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94238" y="1856232"/>
            <a:ext cx="3145536" cy="314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390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167368-E57A-4047-9F70-C0DE06726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8783" y="550976"/>
            <a:ext cx="4512989" cy="1434496"/>
          </a:xfrm>
        </p:spPr>
        <p:txBody>
          <a:bodyPr anchor="ctr"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Our 7 pledges &amp; criteria</a:t>
            </a:r>
          </a:p>
        </p:txBody>
      </p:sp>
      <p:pic>
        <p:nvPicPr>
          <p:cNvPr id="5" name="Graphic 4" descr="Road with solid fill">
            <a:extLst>
              <a:ext uri="{FF2B5EF4-FFF2-40B4-BE49-F238E27FC236}">
                <a16:creationId xmlns:a16="http://schemas.microsoft.com/office/drawing/2014/main" id="{9897E62C-2720-4BF9-B1F5-94B3A1756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3638" y="4697261"/>
            <a:ext cx="2018847" cy="201884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11772-17FE-4357-B422-821DDE229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6269" y="2173023"/>
            <a:ext cx="3552950" cy="2990850"/>
          </a:xfrm>
        </p:spPr>
        <p:txBody>
          <a:bodyPr anchor="t">
            <a:normAutofit/>
          </a:bodyPr>
          <a:lstStyle/>
          <a:p>
            <a:r>
              <a:rPr lang="en-GB" b="1" dirty="0">
                <a:solidFill>
                  <a:srgbClr val="FFFFFF"/>
                </a:solidFill>
              </a:rPr>
              <a:t>Commitment</a:t>
            </a:r>
          </a:p>
          <a:p>
            <a:r>
              <a:rPr lang="en-GB" b="1" dirty="0">
                <a:solidFill>
                  <a:srgbClr val="FFFFFF"/>
                </a:solidFill>
              </a:rPr>
              <a:t>Collaboration</a:t>
            </a:r>
          </a:p>
          <a:p>
            <a:r>
              <a:rPr lang="en-GB" b="1" dirty="0">
                <a:solidFill>
                  <a:srgbClr val="FFFFFF"/>
                </a:solidFill>
              </a:rPr>
              <a:t>Culture </a:t>
            </a:r>
          </a:p>
          <a:p>
            <a:r>
              <a:rPr lang="en-GB" b="1" dirty="0">
                <a:solidFill>
                  <a:srgbClr val="FFFFFF"/>
                </a:solidFill>
              </a:rPr>
              <a:t>Open &amp; Transparent Sharing </a:t>
            </a:r>
          </a:p>
          <a:p>
            <a:r>
              <a:rPr lang="en-GB" b="1" dirty="0">
                <a:solidFill>
                  <a:srgbClr val="FFFFFF"/>
                </a:solidFill>
              </a:rPr>
              <a:t>Equitable Representation </a:t>
            </a:r>
          </a:p>
          <a:p>
            <a:r>
              <a:rPr lang="en-GB" b="1" dirty="0">
                <a:solidFill>
                  <a:srgbClr val="FFFFFF"/>
                </a:solidFill>
              </a:rPr>
              <a:t>Sustainable Inclusion </a:t>
            </a:r>
          </a:p>
          <a:p>
            <a:r>
              <a:rPr lang="en-GB" b="1" dirty="0">
                <a:solidFill>
                  <a:srgbClr val="FFFFFF"/>
                </a:solidFill>
              </a:rPr>
              <a:t>Advocacy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C6BB9D-7416-4DBC-BF18-6D99785DE7BA}"/>
              </a:ext>
            </a:extLst>
          </p:cNvPr>
          <p:cNvSpPr txBox="1"/>
          <p:nvPr/>
        </p:nvSpPr>
        <p:spPr>
          <a:xfrm>
            <a:off x="676275" y="800100"/>
            <a:ext cx="3937750" cy="5275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71EA606-036B-4B61-8351-E47BCDBDFD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84" y="129867"/>
            <a:ext cx="4678182" cy="661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716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12CF61-C6A8-498F-8A9D-14938D718E19}"/>
              </a:ext>
            </a:extLst>
          </p:cNvPr>
          <p:cNvSpPr txBox="1"/>
          <p:nvPr/>
        </p:nvSpPr>
        <p:spPr>
          <a:xfrm>
            <a:off x="388371" y="93429"/>
            <a:ext cx="4512989" cy="2227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10 Initial Actions for the First 6 months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30C4F9-0963-4C59-8383-A9DC8F2778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33" t="16890" r="35500" b="6406"/>
          <a:stretch/>
        </p:blipFill>
        <p:spPr>
          <a:xfrm>
            <a:off x="7425885" y="210079"/>
            <a:ext cx="4569824" cy="6429374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FEF0997-0F9B-4015-A304-8930D19B1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396" y="2022444"/>
            <a:ext cx="4512988" cy="39402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 deliberate mix of short &amp; long-term actions to get started</a:t>
            </a:r>
          </a:p>
          <a:p>
            <a:r>
              <a:rPr lang="en-US" dirty="0">
                <a:solidFill>
                  <a:schemeClr val="tx1"/>
                </a:solidFill>
              </a:rPr>
              <a:t>Logistical ease vs unknown challenges and barriers</a:t>
            </a:r>
          </a:p>
          <a:p>
            <a:r>
              <a:rPr lang="en-US" dirty="0">
                <a:solidFill>
                  <a:schemeClr val="tx1"/>
                </a:solidFill>
              </a:rPr>
              <a:t>An opportunity to collaborate and share ideas with other signatories</a:t>
            </a:r>
          </a:p>
          <a:p>
            <a:r>
              <a:rPr lang="en-US" dirty="0">
                <a:solidFill>
                  <a:schemeClr val="tx1"/>
                </a:solidFill>
              </a:rPr>
              <a:t>An opportunity to ask for support from the Diversity Forum, peers and consultants/experts</a:t>
            </a:r>
          </a:p>
          <a:p>
            <a:r>
              <a:rPr lang="en-US" dirty="0">
                <a:solidFill>
                  <a:schemeClr val="tx1"/>
                </a:solidFill>
              </a:rPr>
              <a:t>Overcome fear/fear culture by working openly to set goals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978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A6F7D-5951-4A84-ADCD-C10F3D825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it works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53EFB98-E5A3-4258-9C29-3FBA1572CEC2}"/>
              </a:ext>
            </a:extLst>
          </p:cNvPr>
          <p:cNvSpPr/>
          <p:nvPr/>
        </p:nvSpPr>
        <p:spPr>
          <a:xfrm>
            <a:off x="433070" y="2042160"/>
            <a:ext cx="3708400" cy="38303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A338D41-3191-455F-B5CA-5060A5A7C2FF}"/>
              </a:ext>
            </a:extLst>
          </p:cNvPr>
          <p:cNvSpPr/>
          <p:nvPr/>
        </p:nvSpPr>
        <p:spPr>
          <a:xfrm>
            <a:off x="3385817" y="2042160"/>
            <a:ext cx="3708400" cy="3830320"/>
          </a:xfrm>
          <a:prstGeom prst="ellipse">
            <a:avLst/>
          </a:prstGeom>
          <a:solidFill>
            <a:srgbClr val="C9E7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EA58956-5800-4A92-BF22-6EB5F0E5E699}"/>
              </a:ext>
            </a:extLst>
          </p:cNvPr>
          <p:cNvSpPr/>
          <p:nvPr/>
        </p:nvSpPr>
        <p:spPr>
          <a:xfrm>
            <a:off x="6338570" y="2042160"/>
            <a:ext cx="3708400" cy="383032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B9C3D7-41AE-49D9-916A-0F6E12196FF7}"/>
              </a:ext>
            </a:extLst>
          </p:cNvPr>
          <p:cNvSpPr txBox="1"/>
          <p:nvPr/>
        </p:nvSpPr>
        <p:spPr>
          <a:xfrm>
            <a:off x="1149032" y="2721114"/>
            <a:ext cx="2276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Read &amp; Sign the Manifesto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BA8678-376F-4391-A1B7-21297DCC7279}"/>
              </a:ext>
            </a:extLst>
          </p:cNvPr>
          <p:cNvSpPr txBox="1"/>
          <p:nvPr/>
        </p:nvSpPr>
        <p:spPr>
          <a:xfrm>
            <a:off x="1149032" y="3429000"/>
            <a:ext cx="22764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CEO &amp; Board level signature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Nominate DEI stakeholder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Share logos on our website and yours!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Reach out for support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F2C033-2C23-4AA4-945E-43E4A3D9DD44}"/>
              </a:ext>
            </a:extLst>
          </p:cNvPr>
          <p:cNvSpPr txBox="1"/>
          <p:nvPr/>
        </p:nvSpPr>
        <p:spPr>
          <a:xfrm>
            <a:off x="4101782" y="2721114"/>
            <a:ext cx="2276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Start on our 10 initial actions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B3B37F-33C4-4A91-AA64-0953BB24782B}"/>
              </a:ext>
            </a:extLst>
          </p:cNvPr>
          <p:cNvSpPr txBox="1"/>
          <p:nvPr/>
        </p:nvSpPr>
        <p:spPr>
          <a:xfrm>
            <a:off x="4101781" y="3429000"/>
            <a:ext cx="22764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Tick off those you’ve done already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Set realistic goals and begin working on 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Attend summer event to share progress and best practice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A9D349-0118-4BCA-8C4C-EF7BA70A4977}"/>
              </a:ext>
            </a:extLst>
          </p:cNvPr>
          <p:cNvSpPr txBox="1"/>
          <p:nvPr/>
        </p:nvSpPr>
        <p:spPr>
          <a:xfrm>
            <a:off x="7094217" y="3429000"/>
            <a:ext cx="22764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Report on our 7 criteria each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Continue working towards 10 initial 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Build relationships and networks for sustainable growth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4F09FA-338D-4DE1-A3E1-F5D84CB3DC38}"/>
              </a:ext>
            </a:extLst>
          </p:cNvPr>
          <p:cNvSpPr txBox="1"/>
          <p:nvPr/>
        </p:nvSpPr>
        <p:spPr>
          <a:xfrm>
            <a:off x="7094217" y="2721114"/>
            <a:ext cx="2276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Continue to develop &amp; grow</a:t>
            </a:r>
          </a:p>
        </p:txBody>
      </p:sp>
      <p:pic>
        <p:nvPicPr>
          <p:cNvPr id="14" name="Graphic 13" descr="Badge 1 outline">
            <a:extLst>
              <a:ext uri="{FF2B5EF4-FFF2-40B4-BE49-F238E27FC236}">
                <a16:creationId xmlns:a16="http://schemas.microsoft.com/office/drawing/2014/main" id="{B961B5B4-A1B3-4740-8872-73CA4ABCF4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53734" y="1366566"/>
            <a:ext cx="667070" cy="667070"/>
          </a:xfrm>
          <a:prstGeom prst="rect">
            <a:avLst/>
          </a:prstGeom>
        </p:spPr>
      </p:pic>
      <p:pic>
        <p:nvPicPr>
          <p:cNvPr id="16" name="Graphic 15" descr="Badge with solid fill">
            <a:extLst>
              <a:ext uri="{FF2B5EF4-FFF2-40B4-BE49-F238E27FC236}">
                <a16:creationId xmlns:a16="http://schemas.microsoft.com/office/drawing/2014/main" id="{9C130F19-BA7A-4D6A-994A-70C19FE01C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26326" y="1360624"/>
            <a:ext cx="667070" cy="667070"/>
          </a:xfrm>
          <a:prstGeom prst="rect">
            <a:avLst/>
          </a:prstGeom>
        </p:spPr>
      </p:pic>
      <p:pic>
        <p:nvPicPr>
          <p:cNvPr id="18" name="Graphic 17" descr="Badge 3 outline">
            <a:extLst>
              <a:ext uri="{FF2B5EF4-FFF2-40B4-BE49-F238E27FC236}">
                <a16:creationId xmlns:a16="http://schemas.microsoft.com/office/drawing/2014/main" id="{A906F387-C7AE-4958-8C2D-17C83EE4D7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98919" y="1360624"/>
            <a:ext cx="667070" cy="6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298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93438-021D-4341-BDB3-7E64BA5B5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GB"/>
              <a:t>How will the Diversity Forum support us?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A8F33-8DE8-430D-9B2E-8E0A90CB9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54480"/>
            <a:ext cx="5936324" cy="4307380"/>
          </a:xfrm>
        </p:spPr>
        <p:txBody>
          <a:bodyPr>
            <a:normAutofit/>
          </a:bodyPr>
          <a:lstStyle/>
          <a:p>
            <a:pPr algn="just"/>
            <a:r>
              <a:rPr lang="en-GB" sz="1600" dirty="0"/>
              <a:t>Reach out to us to work together on your 6 month and 1 year goals!</a:t>
            </a:r>
          </a:p>
          <a:p>
            <a:pPr algn="just"/>
            <a:r>
              <a:rPr lang="en-GB" sz="1600" dirty="0"/>
              <a:t>Set tailored goals that are achievable for you</a:t>
            </a:r>
          </a:p>
          <a:p>
            <a:pPr algn="just"/>
            <a:r>
              <a:rPr lang="en-GB" sz="1600" dirty="0"/>
              <a:t>Collaborate with other signatories on shared challenges</a:t>
            </a:r>
          </a:p>
          <a:p>
            <a:pPr algn="just"/>
            <a:r>
              <a:rPr lang="en-GB" sz="1600" dirty="0"/>
              <a:t>Anonymous Q&amp;A at Champions Network meetings</a:t>
            </a:r>
          </a:p>
          <a:p>
            <a:pPr algn="just"/>
            <a:r>
              <a:rPr lang="en-GB" sz="1600" dirty="0"/>
              <a:t>Peer support for emotional wellbeing of EDI leads</a:t>
            </a:r>
          </a:p>
          <a:p>
            <a:pPr algn="just"/>
            <a:r>
              <a:rPr lang="en-GB" sz="1600" dirty="0"/>
              <a:t>3 month check-in</a:t>
            </a:r>
          </a:p>
          <a:p>
            <a:pPr algn="just"/>
            <a:r>
              <a:rPr lang="en-GB" sz="1600" dirty="0"/>
              <a:t>6 month Summer Summit </a:t>
            </a:r>
          </a:p>
          <a:p>
            <a:pPr algn="just"/>
            <a:r>
              <a:rPr lang="en-GB" sz="1600" dirty="0"/>
              <a:t>Flexible annual reporting: videos, reports, case studies etc</a:t>
            </a:r>
          </a:p>
          <a:p>
            <a:pPr algn="just"/>
            <a:r>
              <a:rPr lang="en-GB" sz="1600" dirty="0"/>
              <a:t>Training, resources and consultants</a:t>
            </a:r>
          </a:p>
          <a:p>
            <a:pPr algn="just"/>
            <a:r>
              <a:rPr lang="en-GB" sz="1600" dirty="0"/>
              <a:t>Work with others to address challenges &amp; barriers and set standards - from competition to collaboration.</a:t>
            </a:r>
          </a:p>
        </p:txBody>
      </p:sp>
      <p:pic>
        <p:nvPicPr>
          <p:cNvPr id="7" name="Graphic 6" descr="Cheers outline">
            <a:extLst>
              <a:ext uri="{FF2B5EF4-FFF2-40B4-BE49-F238E27FC236}">
                <a16:creationId xmlns:a16="http://schemas.microsoft.com/office/drawing/2014/main" id="{0295918B-95DD-4E34-B777-D67D3FB54E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13659" y="2377998"/>
            <a:ext cx="2660343" cy="266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642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4CDD8-5716-4FAF-B6D6-7C8A81A38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GB" dirty="0"/>
              <a:t>What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5D1EB-51EA-49A1-ACC5-DB74D34DC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57326"/>
            <a:ext cx="6076949" cy="4201278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35000"/>
              </a:lnSpc>
            </a:pPr>
            <a:r>
              <a:rPr lang="en-GB" sz="1600" dirty="0"/>
              <a:t>Our Manifesto will be officially published on Monday 31</a:t>
            </a:r>
            <a:r>
              <a:rPr lang="en-GB" sz="1600" baseline="30000" dirty="0"/>
              <a:t>st</a:t>
            </a:r>
            <a:r>
              <a:rPr lang="en-GB" sz="1600" dirty="0"/>
              <a:t> January 2022</a:t>
            </a:r>
          </a:p>
          <a:p>
            <a:pPr algn="just">
              <a:lnSpc>
                <a:spcPct val="135000"/>
              </a:lnSpc>
            </a:pPr>
            <a:r>
              <a:rPr lang="en-GB" sz="1600" dirty="0"/>
              <a:t>Sign our Manifesto (CEO &amp; Board member) and return to us so we can add your logo to our website and vice versa</a:t>
            </a:r>
          </a:p>
          <a:p>
            <a:pPr algn="just">
              <a:lnSpc>
                <a:spcPct val="135000"/>
              </a:lnSpc>
            </a:pPr>
            <a:r>
              <a:rPr lang="en-GB" sz="1600" dirty="0"/>
              <a:t>Arrange an initial 1:1 with your nominated D&amp;I lead to work on your goals/targets</a:t>
            </a:r>
          </a:p>
          <a:p>
            <a:pPr algn="just">
              <a:lnSpc>
                <a:spcPct val="135000"/>
              </a:lnSpc>
            </a:pPr>
            <a:r>
              <a:rPr lang="en-GB" sz="1600" dirty="0"/>
              <a:t>If you haven’t already, sign up to the Diversity Forum mailing list and Champions Network</a:t>
            </a:r>
          </a:p>
          <a:p>
            <a:pPr algn="just">
              <a:lnSpc>
                <a:spcPct val="135000"/>
              </a:lnSpc>
            </a:pPr>
            <a:r>
              <a:rPr lang="en-GB" sz="1600" dirty="0"/>
              <a:t>We will check in with you after 3 months and invite you along to our summer event to share learnings and best practice with others</a:t>
            </a:r>
          </a:p>
          <a:p>
            <a:pPr algn="just">
              <a:lnSpc>
                <a:spcPct val="135000"/>
              </a:lnSpc>
            </a:pPr>
            <a:r>
              <a:rPr lang="en-GB" sz="1600" dirty="0"/>
              <a:t>Provide your annual report next January and work with us to improve diversity and inclusion in our sector</a:t>
            </a:r>
          </a:p>
        </p:txBody>
      </p:sp>
      <p:pic>
        <p:nvPicPr>
          <p:cNvPr id="5" name="Graphic 4" descr="Turtle outline">
            <a:extLst>
              <a:ext uri="{FF2B5EF4-FFF2-40B4-BE49-F238E27FC236}">
                <a16:creationId xmlns:a16="http://schemas.microsoft.com/office/drawing/2014/main" id="{1D47A850-D197-4108-9EED-F43606152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23813" y="1930400"/>
            <a:ext cx="2820670" cy="282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7705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C42CCC35D11043882BD095263ED362" ma:contentTypeVersion="13" ma:contentTypeDescription="Create a new document." ma:contentTypeScope="" ma:versionID="c4f6b7645b06a0fb3f6552118074ab1d">
  <xsd:schema xmlns:xsd="http://www.w3.org/2001/XMLSchema" xmlns:xs="http://www.w3.org/2001/XMLSchema" xmlns:p="http://schemas.microsoft.com/office/2006/metadata/properties" xmlns:ns2="e33510fa-507f-4cd4-adbf-b352f641e4cd" xmlns:ns3="9e81fb66-4d7b-408a-b371-fcea222ef77a" targetNamespace="http://schemas.microsoft.com/office/2006/metadata/properties" ma:root="true" ma:fieldsID="fc89e943fa27d75d54c462835faa0159" ns2:_="" ns3:_="">
    <xsd:import namespace="e33510fa-507f-4cd4-adbf-b352f641e4cd"/>
    <xsd:import namespace="9e81fb66-4d7b-408a-b371-fcea222ef7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3510fa-507f-4cd4-adbf-b352f641e4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81fb66-4d7b-408a-b371-fcea222ef77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4640E4-6ABD-4B27-A2A0-5E6852C969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3510fa-507f-4cd4-adbf-b352f641e4cd"/>
    <ds:schemaRef ds:uri="9e81fb66-4d7b-408a-b371-fcea222ef7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1104262-D5DF-4D5D-82F1-66B7B937923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5F9C3CB-8C6C-4BC1-B9FE-F2D5FADB12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1360</TotalTime>
  <Words>648</Words>
  <Application>Microsoft Office PowerPoint</Application>
  <PresentationFormat>Widescreen</PresentationFormat>
  <Paragraphs>78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</vt:lpstr>
      <vt:lpstr>Diversity Forum New Manifesto</vt:lpstr>
      <vt:lpstr>About the Diversity Forum</vt:lpstr>
      <vt:lpstr>Why do we need another Manifesto? </vt:lpstr>
      <vt:lpstr>What we’ve done so far…</vt:lpstr>
      <vt:lpstr>Our 7 pledges &amp; criteria</vt:lpstr>
      <vt:lpstr>PowerPoint Presentation</vt:lpstr>
      <vt:lpstr>How it works</vt:lpstr>
      <vt:lpstr>How will the Diversity Forum support us?</vt:lpstr>
      <vt:lpstr>What next?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Salma Perveen</dc:creator>
  <cp:lastModifiedBy>Salma Perveen</cp:lastModifiedBy>
  <cp:revision>8</cp:revision>
  <dcterms:created xsi:type="dcterms:W3CDTF">2021-12-07T15:15:20Z</dcterms:created>
  <dcterms:modified xsi:type="dcterms:W3CDTF">2022-01-20T16:21:46Z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0x01010084C42CCC35D11043882BD095263ED362</vt:lpwstr>
  </property>
</Properties>
</file>